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96" r:id="rId2"/>
  </p:sldMasterIdLst>
  <p:handoutMasterIdLst>
    <p:handoutMasterId r:id="rId11"/>
  </p:handoutMasterIdLst>
  <p:sldIdLst>
    <p:sldId id="256" r:id="rId3"/>
    <p:sldId id="258" r:id="rId4"/>
    <p:sldId id="257" r:id="rId5"/>
    <p:sldId id="264" r:id="rId6"/>
    <p:sldId id="259" r:id="rId7"/>
    <p:sldId id="260" r:id="rId8"/>
    <p:sldId id="261" r:id="rId9"/>
    <p:sldId id="263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76" d="100"/>
          <a:sy n="76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C8226A-9987-49FD-AD61-60922E5AFD38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C77BA2C5-5968-4CC2-92AE-521868904051}">
      <dgm:prSet phldrT="[Text]"/>
      <dgm:spPr/>
      <dgm:t>
        <a:bodyPr/>
        <a:lstStyle/>
        <a:p>
          <a:r>
            <a:rPr lang="cs-CZ" dirty="0" smtClean="0"/>
            <a:t>žák má </a:t>
          </a:r>
          <a:r>
            <a:rPr lang="cs-CZ" dirty="0" smtClean="0"/>
            <a:t>speciální </a:t>
          </a:r>
          <a:r>
            <a:rPr lang="cs-CZ" dirty="0" smtClean="0"/>
            <a:t>potřebu</a:t>
          </a:r>
          <a:endParaRPr lang="cs-CZ" dirty="0"/>
        </a:p>
      </dgm:t>
    </dgm:pt>
    <dgm:pt modelId="{906E4B2C-B3DD-4108-99B4-1575C61C8F07}" type="parTrans" cxnId="{EDA8E29E-EB50-446F-82B8-D19EF41E110A}">
      <dgm:prSet/>
      <dgm:spPr/>
      <dgm:t>
        <a:bodyPr/>
        <a:lstStyle/>
        <a:p>
          <a:endParaRPr lang="cs-CZ"/>
        </a:p>
      </dgm:t>
    </dgm:pt>
    <dgm:pt modelId="{A4CA6AEA-CAC4-471F-A321-F9A6AC876358}" type="sibTrans" cxnId="{EDA8E29E-EB50-446F-82B8-D19EF41E110A}">
      <dgm:prSet/>
      <dgm:spPr/>
      <dgm:t>
        <a:bodyPr/>
        <a:lstStyle/>
        <a:p>
          <a:endParaRPr lang="cs-CZ"/>
        </a:p>
      </dgm:t>
    </dgm:pt>
    <dgm:pt modelId="{86065E82-2AA2-44AF-B0CD-5F68005C68F9}">
      <dgm:prSet phldrT="[Text]"/>
      <dgm:spPr/>
      <dgm:t>
        <a:bodyPr/>
        <a:lstStyle/>
        <a:p>
          <a:r>
            <a:rPr lang="cs-CZ" dirty="0" smtClean="0"/>
            <a:t>ŠPZ komunikuje s KK se ŠPZ</a:t>
          </a:r>
          <a:endParaRPr lang="cs-CZ" dirty="0"/>
        </a:p>
      </dgm:t>
    </dgm:pt>
    <dgm:pt modelId="{CADAED0C-7DFE-46C7-8D58-6B58770718B6}" type="parTrans" cxnId="{1D6BAC90-447A-4D89-93BB-057470E198DE}">
      <dgm:prSet/>
      <dgm:spPr/>
      <dgm:t>
        <a:bodyPr/>
        <a:lstStyle/>
        <a:p>
          <a:endParaRPr lang="cs-CZ"/>
        </a:p>
      </dgm:t>
    </dgm:pt>
    <dgm:pt modelId="{DEA9A118-2BBD-46A8-B721-A0DD23CD5482}" type="sibTrans" cxnId="{1D6BAC90-447A-4D89-93BB-057470E198DE}">
      <dgm:prSet/>
      <dgm:spPr/>
      <dgm:t>
        <a:bodyPr/>
        <a:lstStyle/>
        <a:p>
          <a:endParaRPr lang="cs-CZ"/>
        </a:p>
      </dgm:t>
    </dgm:pt>
    <dgm:pt modelId="{B939D8B4-344E-4766-895F-75933AC5C54D}">
      <dgm:prSet phldrT="[Text]"/>
      <dgm:spPr/>
      <dgm:t>
        <a:bodyPr/>
        <a:lstStyle/>
        <a:p>
          <a:r>
            <a:rPr lang="cs-CZ" dirty="0" smtClean="0"/>
            <a:t>ŠPZ dodává na školu Doporučení datovou schránkou</a:t>
          </a:r>
          <a:endParaRPr lang="cs-CZ" dirty="0"/>
        </a:p>
      </dgm:t>
    </dgm:pt>
    <dgm:pt modelId="{A2D3E1D8-55C3-4D38-89DE-72F38591A5F7}" type="parTrans" cxnId="{A3C27C29-03B0-4913-8A46-5EE10ECE0393}">
      <dgm:prSet/>
      <dgm:spPr/>
      <dgm:t>
        <a:bodyPr/>
        <a:lstStyle/>
        <a:p>
          <a:endParaRPr lang="cs-CZ"/>
        </a:p>
      </dgm:t>
    </dgm:pt>
    <dgm:pt modelId="{1E801A94-2C22-4075-ADAC-857223B6216D}" type="sibTrans" cxnId="{A3C27C29-03B0-4913-8A46-5EE10ECE0393}">
      <dgm:prSet/>
      <dgm:spPr/>
      <dgm:t>
        <a:bodyPr/>
        <a:lstStyle/>
        <a:p>
          <a:endParaRPr lang="cs-CZ"/>
        </a:p>
      </dgm:t>
    </dgm:pt>
    <dgm:pt modelId="{9E522AED-377A-4AB8-A688-C0B8197F0F49}">
      <dgm:prSet phldrT="[Text]"/>
      <dgm:spPr/>
      <dgm:t>
        <a:bodyPr/>
        <a:lstStyle/>
        <a:p>
          <a:r>
            <a:rPr lang="cs-CZ" dirty="0" smtClean="0"/>
            <a:t>KK se ŠPZ předává TU</a:t>
          </a:r>
          <a:endParaRPr lang="cs-CZ" dirty="0"/>
        </a:p>
      </dgm:t>
    </dgm:pt>
    <dgm:pt modelId="{568DDDD6-5480-4939-986F-3522192ED2E4}" type="parTrans" cxnId="{83399F21-28C7-4FFA-8AC7-46F565D348A3}">
      <dgm:prSet/>
      <dgm:spPr/>
      <dgm:t>
        <a:bodyPr/>
        <a:lstStyle/>
        <a:p>
          <a:endParaRPr lang="cs-CZ"/>
        </a:p>
      </dgm:t>
    </dgm:pt>
    <dgm:pt modelId="{49EB8BF9-AB8D-41FF-BC40-C63A72F89A27}" type="sibTrans" cxnId="{83399F21-28C7-4FFA-8AC7-46F565D348A3}">
      <dgm:prSet/>
      <dgm:spPr/>
      <dgm:t>
        <a:bodyPr/>
        <a:lstStyle/>
        <a:p>
          <a:endParaRPr lang="cs-CZ"/>
        </a:p>
      </dgm:t>
    </dgm:pt>
    <dgm:pt modelId="{97B00A60-A513-4EE6-8825-A47A72C76B5D}">
      <dgm:prSet phldrT="[Text]"/>
      <dgm:spPr/>
      <dgm:t>
        <a:bodyPr/>
        <a:lstStyle/>
        <a:p>
          <a:r>
            <a:rPr lang="cs-CZ" dirty="0" smtClean="0"/>
            <a:t>TU: podpis na doporučení </a:t>
          </a:r>
          <a:r>
            <a:rPr lang="cs-CZ" dirty="0" err="1" smtClean="0"/>
            <a:t>zz</a:t>
          </a:r>
          <a:r>
            <a:rPr lang="cs-CZ" dirty="0" smtClean="0"/>
            <a:t>/zletilý žák</a:t>
          </a:r>
          <a:endParaRPr lang="cs-CZ" dirty="0"/>
        </a:p>
      </dgm:t>
    </dgm:pt>
    <dgm:pt modelId="{F3C73ED0-A16E-44B1-9044-A2EEC521F63F}" type="parTrans" cxnId="{FF32DCDD-00B6-4DD0-A038-AED4FF187A7E}">
      <dgm:prSet/>
      <dgm:spPr/>
      <dgm:t>
        <a:bodyPr/>
        <a:lstStyle/>
        <a:p>
          <a:endParaRPr lang="cs-CZ"/>
        </a:p>
      </dgm:t>
    </dgm:pt>
    <dgm:pt modelId="{5E7A7FFF-6000-4C01-B180-08472446C1D7}" type="sibTrans" cxnId="{FF32DCDD-00B6-4DD0-A038-AED4FF187A7E}">
      <dgm:prSet/>
      <dgm:spPr/>
      <dgm:t>
        <a:bodyPr/>
        <a:lstStyle/>
        <a:p>
          <a:endParaRPr lang="cs-CZ"/>
        </a:p>
      </dgm:t>
    </dgm:pt>
    <dgm:pt modelId="{320456C9-8211-4682-8496-AC843928C70E}">
      <dgm:prSet phldrT="[Text]"/>
      <dgm:spPr/>
      <dgm:t>
        <a:bodyPr/>
        <a:lstStyle/>
        <a:p>
          <a:r>
            <a:rPr lang="cs-CZ" dirty="0" smtClean="0"/>
            <a:t>TU: doporučení na studijní </a:t>
          </a:r>
          <a:r>
            <a:rPr lang="cs-CZ" dirty="0" err="1" smtClean="0"/>
            <a:t>odd</a:t>
          </a:r>
          <a:r>
            <a:rPr lang="cs-CZ" dirty="0" smtClean="0"/>
            <a:t> a podpisy učitelů ZŘ </a:t>
          </a:r>
          <a:r>
            <a:rPr lang="cs-CZ" dirty="0" err="1" smtClean="0"/>
            <a:t>špp</a:t>
          </a:r>
          <a:r>
            <a:rPr lang="cs-CZ" dirty="0" smtClean="0"/>
            <a:t> - žák je zařazen do evidence</a:t>
          </a:r>
          <a:endParaRPr lang="cs-CZ" dirty="0"/>
        </a:p>
      </dgm:t>
    </dgm:pt>
    <dgm:pt modelId="{B8777A9C-81A2-41C0-B29E-B47398BAD3A7}" type="parTrans" cxnId="{858C67C7-F388-4EC3-9597-AF0F3E710262}">
      <dgm:prSet/>
      <dgm:spPr/>
      <dgm:t>
        <a:bodyPr/>
        <a:lstStyle/>
        <a:p>
          <a:endParaRPr lang="cs-CZ"/>
        </a:p>
      </dgm:t>
    </dgm:pt>
    <dgm:pt modelId="{8D52147A-B2C0-4EE8-8ACF-7B3466266450}" type="sibTrans" cxnId="{858C67C7-F388-4EC3-9597-AF0F3E710262}">
      <dgm:prSet/>
      <dgm:spPr/>
      <dgm:t>
        <a:bodyPr/>
        <a:lstStyle/>
        <a:p>
          <a:endParaRPr lang="cs-CZ"/>
        </a:p>
      </dgm:t>
    </dgm:pt>
    <dgm:pt modelId="{DA56EA36-3646-4DAD-AD1C-8B08A42EC271}">
      <dgm:prSet/>
      <dgm:spPr/>
      <dgm:t>
        <a:bodyPr/>
        <a:lstStyle/>
        <a:p>
          <a:r>
            <a:rPr lang="cs-CZ" dirty="0" smtClean="0"/>
            <a:t>TU: podpis učitelů – tj. Seznámení s doporučením</a:t>
          </a:r>
        </a:p>
        <a:p>
          <a:r>
            <a:rPr lang="cs-CZ" dirty="0" smtClean="0"/>
            <a:t>/PLPP/IVP</a:t>
          </a:r>
        </a:p>
      </dgm:t>
    </dgm:pt>
    <dgm:pt modelId="{2B09EA56-88EA-4EAC-BCEC-7FB600F7E214}" type="parTrans" cxnId="{231540FE-0425-4A02-94A6-37FDE4CB02D8}">
      <dgm:prSet/>
      <dgm:spPr/>
      <dgm:t>
        <a:bodyPr/>
        <a:lstStyle/>
        <a:p>
          <a:endParaRPr lang="cs-CZ"/>
        </a:p>
      </dgm:t>
    </dgm:pt>
    <dgm:pt modelId="{473958E5-1FB9-4F10-B00B-B5CDBC886E07}" type="sibTrans" cxnId="{231540FE-0425-4A02-94A6-37FDE4CB02D8}">
      <dgm:prSet/>
      <dgm:spPr/>
      <dgm:t>
        <a:bodyPr/>
        <a:lstStyle/>
        <a:p>
          <a:endParaRPr lang="cs-CZ"/>
        </a:p>
      </dgm:t>
    </dgm:pt>
    <dgm:pt modelId="{6FB06523-0C91-4568-A3F2-D8ACBF0C69CF}">
      <dgm:prSet/>
      <dgm:spPr/>
      <dgm:t>
        <a:bodyPr/>
        <a:lstStyle/>
        <a:p>
          <a:r>
            <a:rPr lang="cs-CZ" dirty="0" smtClean="0"/>
            <a:t>žák je podporován dle PO bezodkladně</a:t>
          </a:r>
          <a:endParaRPr lang="cs-CZ" dirty="0"/>
        </a:p>
      </dgm:t>
    </dgm:pt>
    <dgm:pt modelId="{2A93972F-3FAB-4F58-92EB-BC970DEF1552}" type="parTrans" cxnId="{B7D4F847-9B76-4798-B08F-3B63CFE7B5C6}">
      <dgm:prSet/>
      <dgm:spPr/>
      <dgm:t>
        <a:bodyPr/>
        <a:lstStyle/>
        <a:p>
          <a:endParaRPr lang="cs-CZ"/>
        </a:p>
      </dgm:t>
    </dgm:pt>
    <dgm:pt modelId="{2920E577-CECE-40CA-9F69-DC46B775EE02}" type="sibTrans" cxnId="{B7D4F847-9B76-4798-B08F-3B63CFE7B5C6}">
      <dgm:prSet/>
      <dgm:spPr/>
      <dgm:t>
        <a:bodyPr/>
        <a:lstStyle/>
        <a:p>
          <a:endParaRPr lang="cs-CZ"/>
        </a:p>
      </dgm:t>
    </dgm:pt>
    <dgm:pt modelId="{74BFA903-16C3-406E-B3FF-690E6741468A}" type="pres">
      <dgm:prSet presAssocID="{26C8226A-9987-49FD-AD61-60922E5AFD38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cs-CZ"/>
        </a:p>
      </dgm:t>
    </dgm:pt>
    <dgm:pt modelId="{F3BD4850-2286-436A-9D7C-6683F56C013D}" type="pres">
      <dgm:prSet presAssocID="{C77BA2C5-5968-4CC2-92AE-521868904051}" presName="composite" presStyleCnt="0"/>
      <dgm:spPr/>
    </dgm:pt>
    <dgm:pt modelId="{D86A4DD2-4008-4234-A585-73E8DD63A3C8}" type="pres">
      <dgm:prSet presAssocID="{C77BA2C5-5968-4CC2-92AE-521868904051}" presName="LShape" presStyleLbl="alignNode1" presStyleIdx="0" presStyleCnt="15"/>
      <dgm:spPr/>
    </dgm:pt>
    <dgm:pt modelId="{5E05B7AA-ACCE-472D-8C8B-1890D1C6314C}" type="pres">
      <dgm:prSet presAssocID="{C77BA2C5-5968-4CC2-92AE-521868904051}" presName="ParentText" presStyleLbl="revTx" presStyleIdx="0" presStyleCnt="8" custScaleY="61010" custLinFactNeighborX="4641" custLinFactNeighborY="-1925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895CC89-A1AB-44FF-BEC3-0094DEA8C8C7}" type="pres">
      <dgm:prSet presAssocID="{C77BA2C5-5968-4CC2-92AE-521868904051}" presName="Triangle" presStyleLbl="alignNode1" presStyleIdx="1" presStyleCnt="15"/>
      <dgm:spPr/>
    </dgm:pt>
    <dgm:pt modelId="{4F220743-AA98-4150-A187-C6B7B1BB9E98}" type="pres">
      <dgm:prSet presAssocID="{A4CA6AEA-CAC4-471F-A321-F9A6AC876358}" presName="sibTrans" presStyleCnt="0"/>
      <dgm:spPr/>
    </dgm:pt>
    <dgm:pt modelId="{50545060-3A66-4895-82C9-E1833A26F548}" type="pres">
      <dgm:prSet presAssocID="{A4CA6AEA-CAC4-471F-A321-F9A6AC876358}" presName="space" presStyleCnt="0"/>
      <dgm:spPr/>
    </dgm:pt>
    <dgm:pt modelId="{8EA91C9B-216C-4F01-BBD1-A2F476A0BC54}" type="pres">
      <dgm:prSet presAssocID="{86065E82-2AA2-44AF-B0CD-5F68005C68F9}" presName="composite" presStyleCnt="0"/>
      <dgm:spPr/>
    </dgm:pt>
    <dgm:pt modelId="{4E90F0DD-4854-4BCB-87AE-D8A5E650B3AD}" type="pres">
      <dgm:prSet presAssocID="{86065E82-2AA2-44AF-B0CD-5F68005C68F9}" presName="LShape" presStyleLbl="alignNode1" presStyleIdx="2" presStyleCnt="15"/>
      <dgm:spPr/>
    </dgm:pt>
    <dgm:pt modelId="{4F0D874C-27A3-4E80-A772-40A359B4DBCE}" type="pres">
      <dgm:prSet presAssocID="{86065E82-2AA2-44AF-B0CD-5F68005C68F9}" presName="ParentText" presStyleLbl="revTx" presStyleIdx="1" presStyleCnt="8" custScaleY="61629" custLinFactNeighborX="1534" custLinFactNeighborY="-1750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4E5E9AB-1C72-415C-8A25-198C7AF07A43}" type="pres">
      <dgm:prSet presAssocID="{86065E82-2AA2-44AF-B0CD-5F68005C68F9}" presName="Triangle" presStyleLbl="alignNode1" presStyleIdx="3" presStyleCnt="15"/>
      <dgm:spPr/>
    </dgm:pt>
    <dgm:pt modelId="{F445A48E-9336-4AE6-8459-DCD5256CA550}" type="pres">
      <dgm:prSet presAssocID="{DEA9A118-2BBD-46A8-B721-A0DD23CD5482}" presName="sibTrans" presStyleCnt="0"/>
      <dgm:spPr/>
    </dgm:pt>
    <dgm:pt modelId="{88B22962-31BC-4E4C-A4C7-D40BDD2EC90E}" type="pres">
      <dgm:prSet presAssocID="{DEA9A118-2BBD-46A8-B721-A0DD23CD5482}" presName="space" presStyleCnt="0"/>
      <dgm:spPr/>
    </dgm:pt>
    <dgm:pt modelId="{EE43D395-4BFF-43C4-B039-CED4DC101CB1}" type="pres">
      <dgm:prSet presAssocID="{B939D8B4-344E-4766-895F-75933AC5C54D}" presName="composite" presStyleCnt="0"/>
      <dgm:spPr/>
    </dgm:pt>
    <dgm:pt modelId="{2F020621-F7CA-4AE0-A266-E4F865E8E036}" type="pres">
      <dgm:prSet presAssocID="{B939D8B4-344E-4766-895F-75933AC5C54D}" presName="LShape" presStyleLbl="alignNode1" presStyleIdx="4" presStyleCnt="15"/>
      <dgm:spPr/>
    </dgm:pt>
    <dgm:pt modelId="{3630BA75-5F34-4F24-AA0B-D74D8AA8A441}" type="pres">
      <dgm:prSet presAssocID="{B939D8B4-344E-4766-895F-75933AC5C54D}" presName="ParentText" presStyleLbl="revTx" presStyleIdx="2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D5D330C-27E3-464B-B3C1-07BE0AEDAA08}" type="pres">
      <dgm:prSet presAssocID="{B939D8B4-344E-4766-895F-75933AC5C54D}" presName="Triangle" presStyleLbl="alignNode1" presStyleIdx="5" presStyleCnt="15"/>
      <dgm:spPr/>
    </dgm:pt>
    <dgm:pt modelId="{CBAC6D3A-BDB4-436C-B376-64509FC234EE}" type="pres">
      <dgm:prSet presAssocID="{1E801A94-2C22-4075-ADAC-857223B6216D}" presName="sibTrans" presStyleCnt="0"/>
      <dgm:spPr/>
    </dgm:pt>
    <dgm:pt modelId="{8C49A6CB-D162-4096-8828-66AD9EF0199C}" type="pres">
      <dgm:prSet presAssocID="{1E801A94-2C22-4075-ADAC-857223B6216D}" presName="space" presStyleCnt="0"/>
      <dgm:spPr/>
    </dgm:pt>
    <dgm:pt modelId="{E943A223-27E8-4E6A-9BAE-5A2C2E019850}" type="pres">
      <dgm:prSet presAssocID="{9E522AED-377A-4AB8-A688-C0B8197F0F49}" presName="composite" presStyleCnt="0"/>
      <dgm:spPr/>
    </dgm:pt>
    <dgm:pt modelId="{985CA932-E51C-407B-8BFC-49491F2B16A7}" type="pres">
      <dgm:prSet presAssocID="{9E522AED-377A-4AB8-A688-C0B8197F0F49}" presName="LShape" presStyleLbl="alignNode1" presStyleIdx="6" presStyleCnt="15"/>
      <dgm:spPr/>
    </dgm:pt>
    <dgm:pt modelId="{91A0A44B-9088-4DCA-8BC2-5344A70120BB}" type="pres">
      <dgm:prSet presAssocID="{9E522AED-377A-4AB8-A688-C0B8197F0F49}" presName="ParentText" presStyleLbl="revTx" presStyleIdx="3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28F17B6-4253-45F4-8E9D-973D8CE46666}" type="pres">
      <dgm:prSet presAssocID="{9E522AED-377A-4AB8-A688-C0B8197F0F49}" presName="Triangle" presStyleLbl="alignNode1" presStyleIdx="7" presStyleCnt="15"/>
      <dgm:spPr/>
    </dgm:pt>
    <dgm:pt modelId="{64606EBD-083A-4192-9FE7-7C70A5BC032D}" type="pres">
      <dgm:prSet presAssocID="{49EB8BF9-AB8D-41FF-BC40-C63A72F89A27}" presName="sibTrans" presStyleCnt="0"/>
      <dgm:spPr/>
    </dgm:pt>
    <dgm:pt modelId="{E55B6E96-C3BF-4874-A9F2-7D01BFFF3BD7}" type="pres">
      <dgm:prSet presAssocID="{49EB8BF9-AB8D-41FF-BC40-C63A72F89A27}" presName="space" presStyleCnt="0"/>
      <dgm:spPr/>
    </dgm:pt>
    <dgm:pt modelId="{C893A859-4A2B-4D26-B20F-CE10D317E2B2}" type="pres">
      <dgm:prSet presAssocID="{97B00A60-A513-4EE6-8825-A47A72C76B5D}" presName="composite" presStyleCnt="0"/>
      <dgm:spPr/>
    </dgm:pt>
    <dgm:pt modelId="{1E4F17B2-D3F0-4FBD-865A-4B84AC4B374B}" type="pres">
      <dgm:prSet presAssocID="{97B00A60-A513-4EE6-8825-A47A72C76B5D}" presName="LShape" presStyleLbl="alignNode1" presStyleIdx="8" presStyleCnt="15"/>
      <dgm:spPr/>
    </dgm:pt>
    <dgm:pt modelId="{600EB7AD-76FC-49ED-8AD0-33ECE256D64D}" type="pres">
      <dgm:prSet presAssocID="{97B00A60-A513-4EE6-8825-A47A72C76B5D}" presName="ParentText" presStyleLbl="revTx" presStyleIdx="4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FD8C5CD-F2A7-46C8-9FEC-4BBEB0739FE2}" type="pres">
      <dgm:prSet presAssocID="{97B00A60-A513-4EE6-8825-A47A72C76B5D}" presName="Triangle" presStyleLbl="alignNode1" presStyleIdx="9" presStyleCnt="15"/>
      <dgm:spPr/>
    </dgm:pt>
    <dgm:pt modelId="{18C0C2CE-B291-4D3F-9DE7-ABDC498F4304}" type="pres">
      <dgm:prSet presAssocID="{5E7A7FFF-6000-4C01-B180-08472446C1D7}" presName="sibTrans" presStyleCnt="0"/>
      <dgm:spPr/>
    </dgm:pt>
    <dgm:pt modelId="{40211CEB-1ECF-4BCF-BED1-838DAE438B0E}" type="pres">
      <dgm:prSet presAssocID="{5E7A7FFF-6000-4C01-B180-08472446C1D7}" presName="space" presStyleCnt="0"/>
      <dgm:spPr/>
    </dgm:pt>
    <dgm:pt modelId="{1B3434F7-4DDE-427F-ABF8-E267A4FAC534}" type="pres">
      <dgm:prSet presAssocID="{DA56EA36-3646-4DAD-AD1C-8B08A42EC271}" presName="composite" presStyleCnt="0"/>
      <dgm:spPr/>
    </dgm:pt>
    <dgm:pt modelId="{FD6A0010-008F-4629-8043-DA88E98F9F02}" type="pres">
      <dgm:prSet presAssocID="{DA56EA36-3646-4DAD-AD1C-8B08A42EC271}" presName="LShape" presStyleLbl="alignNode1" presStyleIdx="10" presStyleCnt="15"/>
      <dgm:spPr/>
    </dgm:pt>
    <dgm:pt modelId="{947EB972-AC0C-4CC6-9043-95A3CA882C1B}" type="pres">
      <dgm:prSet presAssocID="{DA56EA36-3646-4DAD-AD1C-8B08A42EC271}" presName="ParentText" presStyleLbl="revTx" presStyleIdx="5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2F00A4E-3E76-4154-8362-929EF945C2C2}" type="pres">
      <dgm:prSet presAssocID="{DA56EA36-3646-4DAD-AD1C-8B08A42EC271}" presName="Triangle" presStyleLbl="alignNode1" presStyleIdx="11" presStyleCnt="15"/>
      <dgm:spPr/>
    </dgm:pt>
    <dgm:pt modelId="{448CBA30-AA08-40E8-9A0B-5B997E218428}" type="pres">
      <dgm:prSet presAssocID="{473958E5-1FB9-4F10-B00B-B5CDBC886E07}" presName="sibTrans" presStyleCnt="0"/>
      <dgm:spPr/>
    </dgm:pt>
    <dgm:pt modelId="{9204C26A-77EB-49A7-AAF9-24AE113F8929}" type="pres">
      <dgm:prSet presAssocID="{473958E5-1FB9-4F10-B00B-B5CDBC886E07}" presName="space" presStyleCnt="0"/>
      <dgm:spPr/>
    </dgm:pt>
    <dgm:pt modelId="{04E2CA6D-51E2-43DC-9435-7E057EFE1951}" type="pres">
      <dgm:prSet presAssocID="{6FB06523-0C91-4568-A3F2-D8ACBF0C69CF}" presName="composite" presStyleCnt="0"/>
      <dgm:spPr/>
    </dgm:pt>
    <dgm:pt modelId="{6AAB0146-918A-4924-A479-66357417A6CC}" type="pres">
      <dgm:prSet presAssocID="{6FB06523-0C91-4568-A3F2-D8ACBF0C69CF}" presName="LShape" presStyleLbl="alignNode1" presStyleIdx="12" presStyleCnt="15"/>
      <dgm:spPr/>
    </dgm:pt>
    <dgm:pt modelId="{4DCCFBFC-75A1-4F01-A74D-118BBC49292A}" type="pres">
      <dgm:prSet presAssocID="{6FB06523-0C91-4568-A3F2-D8ACBF0C69CF}" presName="ParentText" presStyleLbl="revTx" presStyleIdx="6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248CEB3-E87B-423A-9BAA-23D4DAF1DA18}" type="pres">
      <dgm:prSet presAssocID="{6FB06523-0C91-4568-A3F2-D8ACBF0C69CF}" presName="Triangle" presStyleLbl="alignNode1" presStyleIdx="13" presStyleCnt="15"/>
      <dgm:spPr/>
    </dgm:pt>
    <dgm:pt modelId="{06A38DDB-83DD-42F3-9E0C-F749427B1E92}" type="pres">
      <dgm:prSet presAssocID="{2920E577-CECE-40CA-9F69-DC46B775EE02}" presName="sibTrans" presStyleCnt="0"/>
      <dgm:spPr/>
    </dgm:pt>
    <dgm:pt modelId="{DCB7A9E5-24F5-474F-851A-AA236C6E306E}" type="pres">
      <dgm:prSet presAssocID="{2920E577-CECE-40CA-9F69-DC46B775EE02}" presName="space" presStyleCnt="0"/>
      <dgm:spPr/>
    </dgm:pt>
    <dgm:pt modelId="{C044B5B1-5005-45D8-B337-DA5C626C5AE6}" type="pres">
      <dgm:prSet presAssocID="{320456C9-8211-4682-8496-AC843928C70E}" presName="composite" presStyleCnt="0"/>
      <dgm:spPr/>
    </dgm:pt>
    <dgm:pt modelId="{0E127E44-F560-4D49-84F8-54CC26109586}" type="pres">
      <dgm:prSet presAssocID="{320456C9-8211-4682-8496-AC843928C70E}" presName="LShape" presStyleLbl="alignNode1" presStyleIdx="14" presStyleCnt="15"/>
      <dgm:spPr/>
    </dgm:pt>
    <dgm:pt modelId="{0941646F-5999-4DF6-B94A-E69D4DEFF1AA}" type="pres">
      <dgm:prSet presAssocID="{320456C9-8211-4682-8496-AC843928C70E}" presName="ParentText" presStyleLbl="revTx" presStyleIdx="7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A3C27C29-03B0-4913-8A46-5EE10ECE0393}" srcId="{26C8226A-9987-49FD-AD61-60922E5AFD38}" destId="{B939D8B4-344E-4766-895F-75933AC5C54D}" srcOrd="2" destOrd="0" parTransId="{A2D3E1D8-55C3-4D38-89DE-72F38591A5F7}" sibTransId="{1E801A94-2C22-4075-ADAC-857223B6216D}"/>
    <dgm:cxn modelId="{FE0530A3-516A-4140-A05D-25E29B3A3C26}" type="presOf" srcId="{B939D8B4-344E-4766-895F-75933AC5C54D}" destId="{3630BA75-5F34-4F24-AA0B-D74D8AA8A441}" srcOrd="0" destOrd="0" presId="urn:microsoft.com/office/officeart/2009/3/layout/StepUpProcess"/>
    <dgm:cxn modelId="{57DBABE6-B056-4E26-83DB-470634BCBDE1}" type="presOf" srcId="{DA56EA36-3646-4DAD-AD1C-8B08A42EC271}" destId="{947EB972-AC0C-4CC6-9043-95A3CA882C1B}" srcOrd="0" destOrd="0" presId="urn:microsoft.com/office/officeart/2009/3/layout/StepUpProcess"/>
    <dgm:cxn modelId="{83399F21-28C7-4FFA-8AC7-46F565D348A3}" srcId="{26C8226A-9987-49FD-AD61-60922E5AFD38}" destId="{9E522AED-377A-4AB8-A688-C0B8197F0F49}" srcOrd="3" destOrd="0" parTransId="{568DDDD6-5480-4939-986F-3522192ED2E4}" sibTransId="{49EB8BF9-AB8D-41FF-BC40-C63A72F89A27}"/>
    <dgm:cxn modelId="{D3DE0212-49FB-4A74-B7A9-77FB7FCB0BB5}" type="presOf" srcId="{320456C9-8211-4682-8496-AC843928C70E}" destId="{0941646F-5999-4DF6-B94A-E69D4DEFF1AA}" srcOrd="0" destOrd="0" presId="urn:microsoft.com/office/officeart/2009/3/layout/StepUpProcess"/>
    <dgm:cxn modelId="{C1AB2FD2-BE7D-4248-A08F-B5C8C82C3F76}" type="presOf" srcId="{97B00A60-A513-4EE6-8825-A47A72C76B5D}" destId="{600EB7AD-76FC-49ED-8AD0-33ECE256D64D}" srcOrd="0" destOrd="0" presId="urn:microsoft.com/office/officeart/2009/3/layout/StepUpProcess"/>
    <dgm:cxn modelId="{770A220C-C825-4D38-A1FF-CB8CEB8EFC69}" type="presOf" srcId="{26C8226A-9987-49FD-AD61-60922E5AFD38}" destId="{74BFA903-16C3-406E-B3FF-690E6741468A}" srcOrd="0" destOrd="0" presId="urn:microsoft.com/office/officeart/2009/3/layout/StepUpProcess"/>
    <dgm:cxn modelId="{1D6BAC90-447A-4D89-93BB-057470E198DE}" srcId="{26C8226A-9987-49FD-AD61-60922E5AFD38}" destId="{86065E82-2AA2-44AF-B0CD-5F68005C68F9}" srcOrd="1" destOrd="0" parTransId="{CADAED0C-7DFE-46C7-8D58-6B58770718B6}" sibTransId="{DEA9A118-2BBD-46A8-B721-A0DD23CD5482}"/>
    <dgm:cxn modelId="{CE25E310-5043-4B04-BB05-477AE52E59B6}" type="presOf" srcId="{C77BA2C5-5968-4CC2-92AE-521868904051}" destId="{5E05B7AA-ACCE-472D-8C8B-1890D1C6314C}" srcOrd="0" destOrd="0" presId="urn:microsoft.com/office/officeart/2009/3/layout/StepUpProcess"/>
    <dgm:cxn modelId="{B7D4F847-9B76-4798-B08F-3B63CFE7B5C6}" srcId="{26C8226A-9987-49FD-AD61-60922E5AFD38}" destId="{6FB06523-0C91-4568-A3F2-D8ACBF0C69CF}" srcOrd="6" destOrd="0" parTransId="{2A93972F-3FAB-4F58-92EB-BC970DEF1552}" sibTransId="{2920E577-CECE-40CA-9F69-DC46B775EE02}"/>
    <dgm:cxn modelId="{858C67C7-F388-4EC3-9597-AF0F3E710262}" srcId="{26C8226A-9987-49FD-AD61-60922E5AFD38}" destId="{320456C9-8211-4682-8496-AC843928C70E}" srcOrd="7" destOrd="0" parTransId="{B8777A9C-81A2-41C0-B29E-B47398BAD3A7}" sibTransId="{8D52147A-B2C0-4EE8-8ACF-7B3466266450}"/>
    <dgm:cxn modelId="{FF32DCDD-00B6-4DD0-A038-AED4FF187A7E}" srcId="{26C8226A-9987-49FD-AD61-60922E5AFD38}" destId="{97B00A60-A513-4EE6-8825-A47A72C76B5D}" srcOrd="4" destOrd="0" parTransId="{F3C73ED0-A16E-44B1-9044-A2EEC521F63F}" sibTransId="{5E7A7FFF-6000-4C01-B180-08472446C1D7}"/>
    <dgm:cxn modelId="{7895AE4E-7D48-4F79-A0B2-5C47080072FF}" type="presOf" srcId="{86065E82-2AA2-44AF-B0CD-5F68005C68F9}" destId="{4F0D874C-27A3-4E80-A772-40A359B4DBCE}" srcOrd="0" destOrd="0" presId="urn:microsoft.com/office/officeart/2009/3/layout/StepUpProcess"/>
    <dgm:cxn modelId="{EDA8E29E-EB50-446F-82B8-D19EF41E110A}" srcId="{26C8226A-9987-49FD-AD61-60922E5AFD38}" destId="{C77BA2C5-5968-4CC2-92AE-521868904051}" srcOrd="0" destOrd="0" parTransId="{906E4B2C-B3DD-4108-99B4-1575C61C8F07}" sibTransId="{A4CA6AEA-CAC4-471F-A321-F9A6AC876358}"/>
    <dgm:cxn modelId="{231540FE-0425-4A02-94A6-37FDE4CB02D8}" srcId="{26C8226A-9987-49FD-AD61-60922E5AFD38}" destId="{DA56EA36-3646-4DAD-AD1C-8B08A42EC271}" srcOrd="5" destOrd="0" parTransId="{2B09EA56-88EA-4EAC-BCEC-7FB600F7E214}" sibTransId="{473958E5-1FB9-4F10-B00B-B5CDBC886E07}"/>
    <dgm:cxn modelId="{1255D2EF-972F-4BE9-9550-992A102BA53D}" type="presOf" srcId="{9E522AED-377A-4AB8-A688-C0B8197F0F49}" destId="{91A0A44B-9088-4DCA-8BC2-5344A70120BB}" srcOrd="0" destOrd="0" presId="urn:microsoft.com/office/officeart/2009/3/layout/StepUpProcess"/>
    <dgm:cxn modelId="{C1AF95FF-0BE4-4C1C-9073-63981034B8E4}" type="presOf" srcId="{6FB06523-0C91-4568-A3F2-D8ACBF0C69CF}" destId="{4DCCFBFC-75A1-4F01-A74D-118BBC49292A}" srcOrd="0" destOrd="0" presId="urn:microsoft.com/office/officeart/2009/3/layout/StepUpProcess"/>
    <dgm:cxn modelId="{C0781BB7-3371-464F-8029-8F55EBB57A96}" type="presParOf" srcId="{74BFA903-16C3-406E-B3FF-690E6741468A}" destId="{F3BD4850-2286-436A-9D7C-6683F56C013D}" srcOrd="0" destOrd="0" presId="urn:microsoft.com/office/officeart/2009/3/layout/StepUpProcess"/>
    <dgm:cxn modelId="{7948FB5E-8E19-46DF-9899-EB1B8A059FD0}" type="presParOf" srcId="{F3BD4850-2286-436A-9D7C-6683F56C013D}" destId="{D86A4DD2-4008-4234-A585-73E8DD63A3C8}" srcOrd="0" destOrd="0" presId="urn:microsoft.com/office/officeart/2009/3/layout/StepUpProcess"/>
    <dgm:cxn modelId="{CDA145B3-D94A-4908-B929-E72B0576058D}" type="presParOf" srcId="{F3BD4850-2286-436A-9D7C-6683F56C013D}" destId="{5E05B7AA-ACCE-472D-8C8B-1890D1C6314C}" srcOrd="1" destOrd="0" presId="urn:microsoft.com/office/officeart/2009/3/layout/StepUpProcess"/>
    <dgm:cxn modelId="{EFF1049A-81D6-41AA-881E-E4B9C58BEB89}" type="presParOf" srcId="{F3BD4850-2286-436A-9D7C-6683F56C013D}" destId="{F895CC89-A1AB-44FF-BEC3-0094DEA8C8C7}" srcOrd="2" destOrd="0" presId="urn:microsoft.com/office/officeart/2009/3/layout/StepUpProcess"/>
    <dgm:cxn modelId="{0661DC76-55EC-4612-8A7B-A737923B4D36}" type="presParOf" srcId="{74BFA903-16C3-406E-B3FF-690E6741468A}" destId="{4F220743-AA98-4150-A187-C6B7B1BB9E98}" srcOrd="1" destOrd="0" presId="urn:microsoft.com/office/officeart/2009/3/layout/StepUpProcess"/>
    <dgm:cxn modelId="{4271E584-2164-4A39-AC45-F4791761658F}" type="presParOf" srcId="{4F220743-AA98-4150-A187-C6B7B1BB9E98}" destId="{50545060-3A66-4895-82C9-E1833A26F548}" srcOrd="0" destOrd="0" presId="urn:microsoft.com/office/officeart/2009/3/layout/StepUpProcess"/>
    <dgm:cxn modelId="{997F74C5-D80C-4CD7-AE95-A9F1D58E01FB}" type="presParOf" srcId="{74BFA903-16C3-406E-B3FF-690E6741468A}" destId="{8EA91C9B-216C-4F01-BBD1-A2F476A0BC54}" srcOrd="2" destOrd="0" presId="urn:microsoft.com/office/officeart/2009/3/layout/StepUpProcess"/>
    <dgm:cxn modelId="{3CC5D39C-054B-4B0A-9695-42D58A3DAEB0}" type="presParOf" srcId="{8EA91C9B-216C-4F01-BBD1-A2F476A0BC54}" destId="{4E90F0DD-4854-4BCB-87AE-D8A5E650B3AD}" srcOrd="0" destOrd="0" presId="urn:microsoft.com/office/officeart/2009/3/layout/StepUpProcess"/>
    <dgm:cxn modelId="{8EB7F300-B390-43ED-8389-3E97F374E6B9}" type="presParOf" srcId="{8EA91C9B-216C-4F01-BBD1-A2F476A0BC54}" destId="{4F0D874C-27A3-4E80-A772-40A359B4DBCE}" srcOrd="1" destOrd="0" presId="urn:microsoft.com/office/officeart/2009/3/layout/StepUpProcess"/>
    <dgm:cxn modelId="{FB4D886D-23EB-41F0-A263-D91DDAED2997}" type="presParOf" srcId="{8EA91C9B-216C-4F01-BBD1-A2F476A0BC54}" destId="{54E5E9AB-1C72-415C-8A25-198C7AF07A43}" srcOrd="2" destOrd="0" presId="urn:microsoft.com/office/officeart/2009/3/layout/StepUpProcess"/>
    <dgm:cxn modelId="{694F731F-7BD1-421B-9278-5C625F12579C}" type="presParOf" srcId="{74BFA903-16C3-406E-B3FF-690E6741468A}" destId="{F445A48E-9336-4AE6-8459-DCD5256CA550}" srcOrd="3" destOrd="0" presId="urn:microsoft.com/office/officeart/2009/3/layout/StepUpProcess"/>
    <dgm:cxn modelId="{9A2A1751-CAF8-46DD-B098-2B1443F947B9}" type="presParOf" srcId="{F445A48E-9336-4AE6-8459-DCD5256CA550}" destId="{88B22962-31BC-4E4C-A4C7-D40BDD2EC90E}" srcOrd="0" destOrd="0" presId="urn:microsoft.com/office/officeart/2009/3/layout/StepUpProcess"/>
    <dgm:cxn modelId="{BD808FD7-C368-4113-9A54-5558B1CFA85B}" type="presParOf" srcId="{74BFA903-16C3-406E-B3FF-690E6741468A}" destId="{EE43D395-4BFF-43C4-B039-CED4DC101CB1}" srcOrd="4" destOrd="0" presId="urn:microsoft.com/office/officeart/2009/3/layout/StepUpProcess"/>
    <dgm:cxn modelId="{76395519-D4D3-4DE2-A4B4-744708F29905}" type="presParOf" srcId="{EE43D395-4BFF-43C4-B039-CED4DC101CB1}" destId="{2F020621-F7CA-4AE0-A266-E4F865E8E036}" srcOrd="0" destOrd="0" presId="urn:microsoft.com/office/officeart/2009/3/layout/StepUpProcess"/>
    <dgm:cxn modelId="{4E672522-E67F-4FBC-9312-D4F1804B6E35}" type="presParOf" srcId="{EE43D395-4BFF-43C4-B039-CED4DC101CB1}" destId="{3630BA75-5F34-4F24-AA0B-D74D8AA8A441}" srcOrd="1" destOrd="0" presId="urn:microsoft.com/office/officeart/2009/3/layout/StepUpProcess"/>
    <dgm:cxn modelId="{C60618C9-F563-4F59-AB8E-9E9650FE0194}" type="presParOf" srcId="{EE43D395-4BFF-43C4-B039-CED4DC101CB1}" destId="{9D5D330C-27E3-464B-B3C1-07BE0AEDAA08}" srcOrd="2" destOrd="0" presId="urn:microsoft.com/office/officeart/2009/3/layout/StepUpProcess"/>
    <dgm:cxn modelId="{8681D0D2-4410-401D-8E55-E37E1916816E}" type="presParOf" srcId="{74BFA903-16C3-406E-B3FF-690E6741468A}" destId="{CBAC6D3A-BDB4-436C-B376-64509FC234EE}" srcOrd="5" destOrd="0" presId="urn:microsoft.com/office/officeart/2009/3/layout/StepUpProcess"/>
    <dgm:cxn modelId="{97A316CF-6460-4D06-8EA5-C85563BF3DB8}" type="presParOf" srcId="{CBAC6D3A-BDB4-436C-B376-64509FC234EE}" destId="{8C49A6CB-D162-4096-8828-66AD9EF0199C}" srcOrd="0" destOrd="0" presId="urn:microsoft.com/office/officeart/2009/3/layout/StepUpProcess"/>
    <dgm:cxn modelId="{070A4959-7E6E-4069-B1AF-660C3A9F9AA7}" type="presParOf" srcId="{74BFA903-16C3-406E-B3FF-690E6741468A}" destId="{E943A223-27E8-4E6A-9BAE-5A2C2E019850}" srcOrd="6" destOrd="0" presId="urn:microsoft.com/office/officeart/2009/3/layout/StepUpProcess"/>
    <dgm:cxn modelId="{427C5CD5-3C90-4FA0-9173-78F15E90BEEC}" type="presParOf" srcId="{E943A223-27E8-4E6A-9BAE-5A2C2E019850}" destId="{985CA932-E51C-407B-8BFC-49491F2B16A7}" srcOrd="0" destOrd="0" presId="urn:microsoft.com/office/officeart/2009/3/layout/StepUpProcess"/>
    <dgm:cxn modelId="{2205C8D3-17E3-41B7-BFEC-B4AA92BD4CD4}" type="presParOf" srcId="{E943A223-27E8-4E6A-9BAE-5A2C2E019850}" destId="{91A0A44B-9088-4DCA-8BC2-5344A70120BB}" srcOrd="1" destOrd="0" presId="urn:microsoft.com/office/officeart/2009/3/layout/StepUpProcess"/>
    <dgm:cxn modelId="{72FE7A20-8931-490E-B01A-433E6A4B1266}" type="presParOf" srcId="{E943A223-27E8-4E6A-9BAE-5A2C2E019850}" destId="{E28F17B6-4253-45F4-8E9D-973D8CE46666}" srcOrd="2" destOrd="0" presId="urn:microsoft.com/office/officeart/2009/3/layout/StepUpProcess"/>
    <dgm:cxn modelId="{884B0405-89E4-47A4-9F0E-10B7655E326E}" type="presParOf" srcId="{74BFA903-16C3-406E-B3FF-690E6741468A}" destId="{64606EBD-083A-4192-9FE7-7C70A5BC032D}" srcOrd="7" destOrd="0" presId="urn:microsoft.com/office/officeart/2009/3/layout/StepUpProcess"/>
    <dgm:cxn modelId="{DFB4A962-B0A4-4D8F-8F3C-3849653F810C}" type="presParOf" srcId="{64606EBD-083A-4192-9FE7-7C70A5BC032D}" destId="{E55B6E96-C3BF-4874-A9F2-7D01BFFF3BD7}" srcOrd="0" destOrd="0" presId="urn:microsoft.com/office/officeart/2009/3/layout/StepUpProcess"/>
    <dgm:cxn modelId="{C3673A5D-F4FA-4089-92B5-C1D8DA037573}" type="presParOf" srcId="{74BFA903-16C3-406E-B3FF-690E6741468A}" destId="{C893A859-4A2B-4D26-B20F-CE10D317E2B2}" srcOrd="8" destOrd="0" presId="urn:microsoft.com/office/officeart/2009/3/layout/StepUpProcess"/>
    <dgm:cxn modelId="{00BC2A37-9A40-47D5-8DC1-552D1343A692}" type="presParOf" srcId="{C893A859-4A2B-4D26-B20F-CE10D317E2B2}" destId="{1E4F17B2-D3F0-4FBD-865A-4B84AC4B374B}" srcOrd="0" destOrd="0" presId="urn:microsoft.com/office/officeart/2009/3/layout/StepUpProcess"/>
    <dgm:cxn modelId="{1BBD3850-D4DD-491E-A492-15B154DCA290}" type="presParOf" srcId="{C893A859-4A2B-4D26-B20F-CE10D317E2B2}" destId="{600EB7AD-76FC-49ED-8AD0-33ECE256D64D}" srcOrd="1" destOrd="0" presId="urn:microsoft.com/office/officeart/2009/3/layout/StepUpProcess"/>
    <dgm:cxn modelId="{19BD8640-7E9B-4462-B019-3AB899FA4625}" type="presParOf" srcId="{C893A859-4A2B-4D26-B20F-CE10D317E2B2}" destId="{9FD8C5CD-F2A7-46C8-9FEC-4BBEB0739FE2}" srcOrd="2" destOrd="0" presId="urn:microsoft.com/office/officeart/2009/3/layout/StepUpProcess"/>
    <dgm:cxn modelId="{AA3F64E4-4F77-4EC6-A5BB-983B688F55C1}" type="presParOf" srcId="{74BFA903-16C3-406E-B3FF-690E6741468A}" destId="{18C0C2CE-B291-4D3F-9DE7-ABDC498F4304}" srcOrd="9" destOrd="0" presId="urn:microsoft.com/office/officeart/2009/3/layout/StepUpProcess"/>
    <dgm:cxn modelId="{52596685-EF33-4645-B2CB-BD8D8A6F0825}" type="presParOf" srcId="{18C0C2CE-B291-4D3F-9DE7-ABDC498F4304}" destId="{40211CEB-1ECF-4BCF-BED1-838DAE438B0E}" srcOrd="0" destOrd="0" presId="urn:microsoft.com/office/officeart/2009/3/layout/StepUpProcess"/>
    <dgm:cxn modelId="{EC873311-3D51-4D16-B69A-A1792C5CFDFB}" type="presParOf" srcId="{74BFA903-16C3-406E-B3FF-690E6741468A}" destId="{1B3434F7-4DDE-427F-ABF8-E267A4FAC534}" srcOrd="10" destOrd="0" presId="urn:microsoft.com/office/officeart/2009/3/layout/StepUpProcess"/>
    <dgm:cxn modelId="{CE49C6D7-B2AD-441A-B9CF-378F75CD7182}" type="presParOf" srcId="{1B3434F7-4DDE-427F-ABF8-E267A4FAC534}" destId="{FD6A0010-008F-4629-8043-DA88E98F9F02}" srcOrd="0" destOrd="0" presId="urn:microsoft.com/office/officeart/2009/3/layout/StepUpProcess"/>
    <dgm:cxn modelId="{11C5BC8C-05C0-4F6A-9C47-C563DFAC49E9}" type="presParOf" srcId="{1B3434F7-4DDE-427F-ABF8-E267A4FAC534}" destId="{947EB972-AC0C-4CC6-9043-95A3CA882C1B}" srcOrd="1" destOrd="0" presId="urn:microsoft.com/office/officeart/2009/3/layout/StepUpProcess"/>
    <dgm:cxn modelId="{73C12E2F-E30A-4BFD-9A27-1286388857D7}" type="presParOf" srcId="{1B3434F7-4DDE-427F-ABF8-E267A4FAC534}" destId="{62F00A4E-3E76-4154-8362-929EF945C2C2}" srcOrd="2" destOrd="0" presId="urn:microsoft.com/office/officeart/2009/3/layout/StepUpProcess"/>
    <dgm:cxn modelId="{07A743A5-3465-43E0-9054-624FAAD5FD22}" type="presParOf" srcId="{74BFA903-16C3-406E-B3FF-690E6741468A}" destId="{448CBA30-AA08-40E8-9A0B-5B997E218428}" srcOrd="11" destOrd="0" presId="urn:microsoft.com/office/officeart/2009/3/layout/StepUpProcess"/>
    <dgm:cxn modelId="{41822F2B-3C60-445D-B2B5-CCDE5DB17608}" type="presParOf" srcId="{448CBA30-AA08-40E8-9A0B-5B997E218428}" destId="{9204C26A-77EB-49A7-AAF9-24AE113F8929}" srcOrd="0" destOrd="0" presId="urn:microsoft.com/office/officeart/2009/3/layout/StepUpProcess"/>
    <dgm:cxn modelId="{B3CF7F22-7F45-4782-87EB-DBE887D5C78F}" type="presParOf" srcId="{74BFA903-16C3-406E-B3FF-690E6741468A}" destId="{04E2CA6D-51E2-43DC-9435-7E057EFE1951}" srcOrd="12" destOrd="0" presId="urn:microsoft.com/office/officeart/2009/3/layout/StepUpProcess"/>
    <dgm:cxn modelId="{5AF705FB-FCEF-41D4-BC9F-7BCEB1B9767D}" type="presParOf" srcId="{04E2CA6D-51E2-43DC-9435-7E057EFE1951}" destId="{6AAB0146-918A-4924-A479-66357417A6CC}" srcOrd="0" destOrd="0" presId="urn:microsoft.com/office/officeart/2009/3/layout/StepUpProcess"/>
    <dgm:cxn modelId="{FF9200C8-BFB4-4618-B4A7-9EDA76DD4BF9}" type="presParOf" srcId="{04E2CA6D-51E2-43DC-9435-7E057EFE1951}" destId="{4DCCFBFC-75A1-4F01-A74D-118BBC49292A}" srcOrd="1" destOrd="0" presId="urn:microsoft.com/office/officeart/2009/3/layout/StepUpProcess"/>
    <dgm:cxn modelId="{4F3C9AB1-52BB-41AB-B8CF-2D9AF101F6D2}" type="presParOf" srcId="{04E2CA6D-51E2-43DC-9435-7E057EFE1951}" destId="{6248CEB3-E87B-423A-9BAA-23D4DAF1DA18}" srcOrd="2" destOrd="0" presId="urn:microsoft.com/office/officeart/2009/3/layout/StepUpProcess"/>
    <dgm:cxn modelId="{447F1515-6C96-4C01-8A19-165E367F723B}" type="presParOf" srcId="{74BFA903-16C3-406E-B3FF-690E6741468A}" destId="{06A38DDB-83DD-42F3-9E0C-F749427B1E92}" srcOrd="13" destOrd="0" presId="urn:microsoft.com/office/officeart/2009/3/layout/StepUpProcess"/>
    <dgm:cxn modelId="{604D1899-A4C0-41A4-9527-F0EF72BE5436}" type="presParOf" srcId="{06A38DDB-83DD-42F3-9E0C-F749427B1E92}" destId="{DCB7A9E5-24F5-474F-851A-AA236C6E306E}" srcOrd="0" destOrd="0" presId="urn:microsoft.com/office/officeart/2009/3/layout/StepUpProcess"/>
    <dgm:cxn modelId="{1D90C576-1A72-4ED0-88E1-22A3ABE1BD60}" type="presParOf" srcId="{74BFA903-16C3-406E-B3FF-690E6741468A}" destId="{C044B5B1-5005-45D8-B337-DA5C626C5AE6}" srcOrd="14" destOrd="0" presId="urn:microsoft.com/office/officeart/2009/3/layout/StepUpProcess"/>
    <dgm:cxn modelId="{D1402820-D3BC-4ABF-B4DC-195C9A6E7AC5}" type="presParOf" srcId="{C044B5B1-5005-45D8-B337-DA5C626C5AE6}" destId="{0E127E44-F560-4D49-84F8-54CC26109586}" srcOrd="0" destOrd="0" presId="urn:microsoft.com/office/officeart/2009/3/layout/StepUpProcess"/>
    <dgm:cxn modelId="{A96ACF25-DFD8-4660-89B7-8C5372DCF626}" type="presParOf" srcId="{C044B5B1-5005-45D8-B337-DA5C626C5AE6}" destId="{0941646F-5999-4DF6-B94A-E69D4DEFF1AA}" srcOrd="1" destOrd="0" presId="urn:microsoft.com/office/officeart/2009/3/layout/StepUpProces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42E8EE-D131-483F-B8FD-7CDFD23A171A}" type="doc">
      <dgm:prSet loTypeId="urn:microsoft.com/office/officeart/2005/8/layout/bProcess4" loCatId="process" qsTypeId="urn:microsoft.com/office/officeart/2005/8/quickstyle/simple1" qsCatId="simple" csTypeId="urn:microsoft.com/office/officeart/2005/8/colors/colorful3" csCatId="colorful" phldr="1"/>
      <dgm:spPr/>
    </dgm:pt>
    <dgm:pt modelId="{554CEDAE-49EA-43B7-8E0E-F47976B80597}">
      <dgm:prSet phldrT="[Text]" custT="1"/>
      <dgm:spPr/>
      <dgm:t>
        <a:bodyPr/>
        <a:lstStyle/>
        <a:p>
          <a:r>
            <a:rPr lang="cs-CZ" sz="1500" b="0" dirty="0" smtClean="0">
              <a:solidFill>
                <a:schemeClr val="bg1"/>
              </a:solidFill>
            </a:rPr>
            <a:t>žák byl vyšetřen v ŠPZ a do školy přišlo jeho doporučení</a:t>
          </a:r>
          <a:endParaRPr lang="cs-CZ" sz="1500" b="0" dirty="0">
            <a:solidFill>
              <a:schemeClr val="bg1"/>
            </a:solidFill>
          </a:endParaRPr>
        </a:p>
      </dgm:t>
    </dgm:pt>
    <dgm:pt modelId="{1447B6FC-0B05-4AD9-B5D8-1A7025EE4859}" type="parTrans" cxnId="{E3B59443-BD0C-4D22-9431-A38BDB4C42C3}">
      <dgm:prSet/>
      <dgm:spPr/>
      <dgm:t>
        <a:bodyPr/>
        <a:lstStyle/>
        <a:p>
          <a:endParaRPr lang="cs-CZ"/>
        </a:p>
      </dgm:t>
    </dgm:pt>
    <dgm:pt modelId="{79663C75-5E4F-447A-97FC-060F7F0CB3D9}" type="sibTrans" cxnId="{E3B59443-BD0C-4D22-9431-A38BDB4C42C3}">
      <dgm:prSet/>
      <dgm:spPr/>
      <dgm:t>
        <a:bodyPr/>
        <a:lstStyle/>
        <a:p>
          <a:endParaRPr lang="cs-CZ"/>
        </a:p>
      </dgm:t>
    </dgm:pt>
    <dgm:pt modelId="{5079A0F5-DCE0-434E-AE41-64CF04215E5B}">
      <dgm:prSet custT="1"/>
      <dgm:spPr/>
      <dgm:t>
        <a:bodyPr/>
        <a:lstStyle/>
        <a:p>
          <a:r>
            <a:rPr lang="cs-CZ" sz="1500" b="0" dirty="0" smtClean="0">
              <a:solidFill>
                <a:schemeClr val="bg1"/>
              </a:solidFill>
            </a:rPr>
            <a:t>KK se ŠPZ/TU kontaktuje žáka/ZZ, že si musí o IVP požádat</a:t>
          </a:r>
          <a:endParaRPr lang="cs-CZ" sz="1500" b="0" dirty="0">
            <a:solidFill>
              <a:schemeClr val="bg1"/>
            </a:solidFill>
          </a:endParaRPr>
        </a:p>
      </dgm:t>
    </dgm:pt>
    <dgm:pt modelId="{7F3F7BE3-C32F-4767-9A50-CB5C8B4B42F1}" type="parTrans" cxnId="{FAA7C210-B696-447A-9033-FEFE311CDEE6}">
      <dgm:prSet/>
      <dgm:spPr/>
      <dgm:t>
        <a:bodyPr/>
        <a:lstStyle/>
        <a:p>
          <a:endParaRPr lang="cs-CZ"/>
        </a:p>
      </dgm:t>
    </dgm:pt>
    <dgm:pt modelId="{3E175332-FE27-40B4-B068-7B07E4ED8BF3}" type="sibTrans" cxnId="{FAA7C210-B696-447A-9033-FEFE311CDEE6}">
      <dgm:prSet/>
      <dgm:spPr/>
      <dgm:t>
        <a:bodyPr/>
        <a:lstStyle/>
        <a:p>
          <a:endParaRPr lang="cs-CZ"/>
        </a:p>
      </dgm:t>
    </dgm:pt>
    <dgm:pt modelId="{8DB39AEB-D532-4C8A-A997-210F98984690}">
      <dgm:prSet custT="1"/>
      <dgm:spPr/>
      <dgm:t>
        <a:bodyPr/>
        <a:lstStyle/>
        <a:p>
          <a:r>
            <a:rPr lang="cs-CZ" sz="1500" b="0" dirty="0" smtClean="0">
              <a:solidFill>
                <a:schemeClr val="bg1"/>
              </a:solidFill>
            </a:rPr>
            <a:t>Žák žádá o IVP</a:t>
          </a:r>
          <a:endParaRPr lang="cs-CZ" sz="1500" b="0" dirty="0">
            <a:solidFill>
              <a:schemeClr val="bg1"/>
            </a:solidFill>
          </a:endParaRPr>
        </a:p>
      </dgm:t>
    </dgm:pt>
    <dgm:pt modelId="{C57D2FDE-2AA5-4C61-BD22-CB2E12931566}" type="parTrans" cxnId="{274A0366-5CD5-4073-8E3A-CAFD289408BC}">
      <dgm:prSet/>
      <dgm:spPr/>
      <dgm:t>
        <a:bodyPr/>
        <a:lstStyle/>
        <a:p>
          <a:endParaRPr lang="cs-CZ"/>
        </a:p>
      </dgm:t>
    </dgm:pt>
    <dgm:pt modelId="{A92679D2-3F1D-4447-812A-6A82C0BEA907}" type="sibTrans" cxnId="{274A0366-5CD5-4073-8E3A-CAFD289408BC}">
      <dgm:prSet/>
      <dgm:spPr/>
      <dgm:t>
        <a:bodyPr/>
        <a:lstStyle/>
        <a:p>
          <a:endParaRPr lang="cs-CZ"/>
        </a:p>
      </dgm:t>
    </dgm:pt>
    <dgm:pt modelId="{1813B33F-5F3C-4EC9-83F1-EF2701383980}">
      <dgm:prSet custT="1"/>
      <dgm:spPr/>
      <dgm:t>
        <a:bodyPr/>
        <a:lstStyle/>
        <a:p>
          <a:r>
            <a:rPr lang="cs-CZ" sz="1500" b="0" dirty="0" smtClean="0">
              <a:solidFill>
                <a:schemeClr val="bg1"/>
              </a:solidFill>
            </a:rPr>
            <a:t>ŠPP zpracovává dle doporučení </a:t>
          </a:r>
          <a:r>
            <a:rPr lang="cs-CZ" sz="1500" b="0" dirty="0" err="1" smtClean="0">
              <a:solidFill>
                <a:schemeClr val="bg1"/>
              </a:solidFill>
            </a:rPr>
            <a:t>odb</a:t>
          </a:r>
          <a:r>
            <a:rPr lang="cs-CZ" sz="1500" b="0" dirty="0" smtClean="0">
              <a:solidFill>
                <a:schemeClr val="bg1"/>
              </a:solidFill>
            </a:rPr>
            <a:t>. část IVP</a:t>
          </a:r>
          <a:endParaRPr lang="cs-CZ" sz="1500" b="0" dirty="0">
            <a:solidFill>
              <a:schemeClr val="bg1"/>
            </a:solidFill>
          </a:endParaRPr>
        </a:p>
      </dgm:t>
    </dgm:pt>
    <dgm:pt modelId="{CF044C9F-859F-4114-BDA3-115019CE8E20}" type="parTrans" cxnId="{67000BC2-5172-4F13-97A2-A25931BEA6E7}">
      <dgm:prSet/>
      <dgm:spPr/>
      <dgm:t>
        <a:bodyPr/>
        <a:lstStyle/>
        <a:p>
          <a:endParaRPr lang="cs-CZ"/>
        </a:p>
      </dgm:t>
    </dgm:pt>
    <dgm:pt modelId="{135E6D3C-14AB-4764-9028-ECEC4CC9E0A0}" type="sibTrans" cxnId="{67000BC2-5172-4F13-97A2-A25931BEA6E7}">
      <dgm:prSet/>
      <dgm:spPr/>
      <dgm:t>
        <a:bodyPr/>
        <a:lstStyle/>
        <a:p>
          <a:endParaRPr lang="cs-CZ"/>
        </a:p>
      </dgm:t>
    </dgm:pt>
    <dgm:pt modelId="{ACB03C5F-3277-4F58-92E8-111DBDD03D7F}">
      <dgm:prSet custT="1"/>
      <dgm:spPr/>
      <dgm:t>
        <a:bodyPr/>
        <a:lstStyle/>
        <a:p>
          <a:r>
            <a:rPr lang="cs-CZ" sz="1500" b="0" dirty="0" smtClean="0">
              <a:solidFill>
                <a:schemeClr val="bg1"/>
              </a:solidFill>
            </a:rPr>
            <a:t>TU koordinuje vyučující, zpracovává jejich části do 1 dokumentu, zasílá ŠPP</a:t>
          </a:r>
          <a:endParaRPr lang="cs-CZ" sz="1500" b="0" dirty="0">
            <a:solidFill>
              <a:schemeClr val="bg1"/>
            </a:solidFill>
          </a:endParaRPr>
        </a:p>
      </dgm:t>
    </dgm:pt>
    <dgm:pt modelId="{997E2B03-ABFD-47ED-8AB7-CE6692ABA085}" type="parTrans" cxnId="{A5DAC9B7-1ABB-4EC4-9FCB-540DFCB2E603}">
      <dgm:prSet/>
      <dgm:spPr/>
      <dgm:t>
        <a:bodyPr/>
        <a:lstStyle/>
        <a:p>
          <a:endParaRPr lang="cs-CZ"/>
        </a:p>
      </dgm:t>
    </dgm:pt>
    <dgm:pt modelId="{2AB32772-BA76-4A12-BDD4-BC8EB32A3D49}" type="sibTrans" cxnId="{A5DAC9B7-1ABB-4EC4-9FCB-540DFCB2E603}">
      <dgm:prSet/>
      <dgm:spPr/>
      <dgm:t>
        <a:bodyPr/>
        <a:lstStyle/>
        <a:p>
          <a:endParaRPr lang="cs-CZ"/>
        </a:p>
      </dgm:t>
    </dgm:pt>
    <dgm:pt modelId="{C954138E-FC38-45CD-AC14-D6F831BAF49B}">
      <dgm:prSet custT="1"/>
      <dgm:spPr/>
      <dgm:t>
        <a:bodyPr/>
        <a:lstStyle/>
        <a:p>
          <a:r>
            <a:rPr lang="cs-CZ" sz="1500" b="0" dirty="0" smtClean="0">
              <a:solidFill>
                <a:schemeClr val="bg1"/>
              </a:solidFill>
            </a:rPr>
            <a:t>ŠPP konzultuje s ZŘTV </a:t>
          </a:r>
          <a:r>
            <a:rPr lang="cs-CZ" sz="1500" b="0" dirty="0" err="1" smtClean="0">
              <a:solidFill>
                <a:schemeClr val="bg1"/>
              </a:solidFill>
            </a:rPr>
            <a:t>špp</a:t>
          </a:r>
          <a:r>
            <a:rPr lang="cs-CZ" sz="1500" b="0" dirty="0" smtClean="0">
              <a:solidFill>
                <a:schemeClr val="bg1"/>
              </a:solidFill>
            </a:rPr>
            <a:t> obsah i formu ke konečnému návrhu</a:t>
          </a:r>
          <a:endParaRPr lang="cs-CZ" sz="1500" b="0" dirty="0">
            <a:solidFill>
              <a:schemeClr val="bg1"/>
            </a:solidFill>
          </a:endParaRPr>
        </a:p>
      </dgm:t>
    </dgm:pt>
    <dgm:pt modelId="{8B72B375-4E21-41E1-9DA7-B3B175BE884C}" type="parTrans" cxnId="{906699E9-A640-4103-9950-A02D01B162E4}">
      <dgm:prSet/>
      <dgm:spPr/>
      <dgm:t>
        <a:bodyPr/>
        <a:lstStyle/>
        <a:p>
          <a:endParaRPr lang="cs-CZ"/>
        </a:p>
      </dgm:t>
    </dgm:pt>
    <dgm:pt modelId="{28266436-5C62-452C-B1A5-01E375995B8E}" type="sibTrans" cxnId="{906699E9-A640-4103-9950-A02D01B162E4}">
      <dgm:prSet/>
      <dgm:spPr/>
      <dgm:t>
        <a:bodyPr/>
        <a:lstStyle/>
        <a:p>
          <a:endParaRPr lang="cs-CZ"/>
        </a:p>
      </dgm:t>
    </dgm:pt>
    <dgm:pt modelId="{23275B2E-DE73-426B-80DF-F4AB697819EB}">
      <dgm:prSet custT="1"/>
      <dgm:spPr/>
      <dgm:t>
        <a:bodyPr/>
        <a:lstStyle/>
        <a:p>
          <a:r>
            <a:rPr lang="cs-CZ" sz="1500" b="0" dirty="0" smtClean="0">
              <a:solidFill>
                <a:schemeClr val="bg1"/>
              </a:solidFill>
            </a:rPr>
            <a:t>ŠPP konzultuje výslednou verzi s </a:t>
          </a:r>
          <a:r>
            <a:rPr lang="cs-CZ" sz="1500" b="0" dirty="0" err="1" smtClean="0">
              <a:solidFill>
                <a:schemeClr val="bg1"/>
              </a:solidFill>
            </a:rPr>
            <a:t>s</a:t>
          </a:r>
          <a:r>
            <a:rPr lang="cs-CZ" sz="1500" b="0" dirty="0" smtClean="0">
              <a:solidFill>
                <a:schemeClr val="bg1"/>
              </a:solidFill>
            </a:rPr>
            <a:t> rodiči/žákem</a:t>
          </a:r>
          <a:endParaRPr lang="cs-CZ" sz="1500" b="0" dirty="0">
            <a:solidFill>
              <a:schemeClr val="bg1"/>
            </a:solidFill>
          </a:endParaRPr>
        </a:p>
      </dgm:t>
    </dgm:pt>
    <dgm:pt modelId="{5F2EC1E0-8BC8-490B-8978-A4F6DF36EC1B}" type="parTrans" cxnId="{EEB77B03-1271-449D-B207-016BBE9DDB27}">
      <dgm:prSet/>
      <dgm:spPr/>
      <dgm:t>
        <a:bodyPr/>
        <a:lstStyle/>
        <a:p>
          <a:endParaRPr lang="cs-CZ"/>
        </a:p>
      </dgm:t>
    </dgm:pt>
    <dgm:pt modelId="{4B9F3AF6-3AC8-46B4-9B54-D97348951C34}" type="sibTrans" cxnId="{EEB77B03-1271-449D-B207-016BBE9DDB27}">
      <dgm:prSet/>
      <dgm:spPr/>
      <dgm:t>
        <a:bodyPr/>
        <a:lstStyle/>
        <a:p>
          <a:endParaRPr lang="cs-CZ"/>
        </a:p>
      </dgm:t>
    </dgm:pt>
    <dgm:pt modelId="{5E6BC8D3-75C8-4566-B3F9-60EDB0C5F6A8}">
      <dgm:prSet custT="1"/>
      <dgm:spPr/>
      <dgm:t>
        <a:bodyPr/>
        <a:lstStyle/>
        <a:p>
          <a:r>
            <a:rPr lang="cs-CZ" sz="1500" b="0" dirty="0" smtClean="0">
              <a:solidFill>
                <a:schemeClr val="bg1"/>
              </a:solidFill>
            </a:rPr>
            <a:t>ŠPP předává </a:t>
          </a:r>
          <a:r>
            <a:rPr lang="cs-CZ" sz="1500" b="0" dirty="0" err="1" smtClean="0">
              <a:solidFill>
                <a:schemeClr val="bg1"/>
              </a:solidFill>
            </a:rPr>
            <a:t>předdohodnutou</a:t>
          </a:r>
          <a:r>
            <a:rPr lang="cs-CZ" sz="1500" b="0" dirty="0" smtClean="0">
              <a:solidFill>
                <a:schemeClr val="bg1"/>
              </a:solidFill>
            </a:rPr>
            <a:t> verzi TU k </a:t>
          </a:r>
          <a:r>
            <a:rPr lang="cs-CZ" sz="1500" b="0" dirty="0" err="1" smtClean="0">
              <a:solidFill>
                <a:schemeClr val="bg1"/>
              </a:solidFill>
            </a:rPr>
            <a:t>napodpisování</a:t>
          </a:r>
          <a:endParaRPr lang="cs-CZ" sz="1500" b="0" dirty="0">
            <a:solidFill>
              <a:schemeClr val="bg1"/>
            </a:solidFill>
          </a:endParaRPr>
        </a:p>
      </dgm:t>
    </dgm:pt>
    <dgm:pt modelId="{4776E194-079B-4CD3-8283-10BE068999E3}" type="parTrans" cxnId="{F0F43446-3F4A-48D8-BAA5-D46D0295CD30}">
      <dgm:prSet/>
      <dgm:spPr/>
      <dgm:t>
        <a:bodyPr/>
        <a:lstStyle/>
        <a:p>
          <a:endParaRPr lang="cs-CZ"/>
        </a:p>
      </dgm:t>
    </dgm:pt>
    <dgm:pt modelId="{47480D29-4F1E-4C3A-963D-D2B704DABF4B}" type="sibTrans" cxnId="{F0F43446-3F4A-48D8-BAA5-D46D0295CD30}">
      <dgm:prSet/>
      <dgm:spPr/>
      <dgm:t>
        <a:bodyPr/>
        <a:lstStyle/>
        <a:p>
          <a:endParaRPr lang="cs-CZ"/>
        </a:p>
      </dgm:t>
    </dgm:pt>
    <dgm:pt modelId="{21D0EC13-3007-4527-890C-3FB88EA408D1}">
      <dgm:prSet custT="1"/>
      <dgm:spPr/>
      <dgm:t>
        <a:bodyPr/>
        <a:lstStyle/>
        <a:p>
          <a:r>
            <a:rPr lang="cs-CZ" sz="1500" b="0" dirty="0" smtClean="0">
              <a:solidFill>
                <a:schemeClr val="bg1"/>
              </a:solidFill>
            </a:rPr>
            <a:t>TU zajišťuje podpisy vyuč.</a:t>
          </a:r>
          <a:endParaRPr lang="cs-CZ" sz="1500" b="0" dirty="0">
            <a:solidFill>
              <a:schemeClr val="bg1"/>
            </a:solidFill>
          </a:endParaRPr>
        </a:p>
      </dgm:t>
    </dgm:pt>
    <dgm:pt modelId="{DA961D8D-3A2A-4D71-A169-F34FBCFB32FA}" type="parTrans" cxnId="{545517F4-4B17-4BA8-8D33-4A466C3F2739}">
      <dgm:prSet/>
      <dgm:spPr/>
      <dgm:t>
        <a:bodyPr/>
        <a:lstStyle/>
        <a:p>
          <a:endParaRPr lang="cs-CZ"/>
        </a:p>
      </dgm:t>
    </dgm:pt>
    <dgm:pt modelId="{36616300-5D93-4E7D-AAE9-DBC9F1852457}" type="sibTrans" cxnId="{545517F4-4B17-4BA8-8D33-4A466C3F2739}">
      <dgm:prSet/>
      <dgm:spPr/>
      <dgm:t>
        <a:bodyPr/>
        <a:lstStyle/>
        <a:p>
          <a:endParaRPr lang="cs-CZ"/>
        </a:p>
      </dgm:t>
    </dgm:pt>
    <dgm:pt modelId="{9746F21E-FECD-4C5D-9165-0616FB96F971}">
      <dgm:prSet custT="1"/>
      <dgm:spPr/>
      <dgm:t>
        <a:bodyPr/>
        <a:lstStyle/>
        <a:p>
          <a:r>
            <a:rPr lang="cs-CZ" sz="1500" b="0" dirty="0" smtClean="0">
              <a:solidFill>
                <a:schemeClr val="bg1"/>
              </a:solidFill>
            </a:rPr>
            <a:t>ŠPP zajišťuje podpisy vedení školy, ŠPZ, rodičů (různé termíny)</a:t>
          </a:r>
          <a:endParaRPr lang="cs-CZ" sz="1500" b="0" dirty="0">
            <a:solidFill>
              <a:schemeClr val="bg1"/>
            </a:solidFill>
          </a:endParaRPr>
        </a:p>
      </dgm:t>
    </dgm:pt>
    <dgm:pt modelId="{50D1A705-9810-4113-BEC8-87A46ECAE144}" type="parTrans" cxnId="{6F1D8926-6E3B-4A96-A2ED-FB825E500685}">
      <dgm:prSet/>
      <dgm:spPr/>
      <dgm:t>
        <a:bodyPr/>
        <a:lstStyle/>
        <a:p>
          <a:endParaRPr lang="cs-CZ"/>
        </a:p>
      </dgm:t>
    </dgm:pt>
    <dgm:pt modelId="{79C6AE45-532F-4E6C-A0A5-D634518EBDE2}" type="sibTrans" cxnId="{6F1D8926-6E3B-4A96-A2ED-FB825E500685}">
      <dgm:prSet/>
      <dgm:spPr/>
      <dgm:t>
        <a:bodyPr/>
        <a:lstStyle/>
        <a:p>
          <a:endParaRPr lang="cs-CZ"/>
        </a:p>
      </dgm:t>
    </dgm:pt>
    <dgm:pt modelId="{8632BBEF-C5E1-46D1-A49C-B1CD97C83F9C}">
      <dgm:prSet custT="1"/>
      <dgm:spPr/>
      <dgm:t>
        <a:bodyPr/>
        <a:lstStyle/>
        <a:p>
          <a:r>
            <a:rPr lang="cs-CZ" sz="1500" b="0" dirty="0" smtClean="0">
              <a:solidFill>
                <a:schemeClr val="bg1"/>
              </a:solidFill>
            </a:rPr>
            <a:t>ŠPP předává IVP do matriky, odesílá na ŠPZ, zakládá do archivu</a:t>
          </a:r>
          <a:endParaRPr lang="cs-CZ" sz="1500" b="0" dirty="0">
            <a:solidFill>
              <a:schemeClr val="bg1"/>
            </a:solidFill>
          </a:endParaRPr>
        </a:p>
      </dgm:t>
    </dgm:pt>
    <dgm:pt modelId="{68F2115F-AA76-4A3B-898D-4BE05A52D305}" type="parTrans" cxnId="{57FEB77C-CEF8-45AC-AB8F-6899B4F5B8E7}">
      <dgm:prSet/>
      <dgm:spPr/>
      <dgm:t>
        <a:bodyPr/>
        <a:lstStyle/>
        <a:p>
          <a:endParaRPr lang="cs-CZ"/>
        </a:p>
      </dgm:t>
    </dgm:pt>
    <dgm:pt modelId="{EAD6F10B-1570-4F81-A68E-EE09FD1081D7}" type="sibTrans" cxnId="{57FEB77C-CEF8-45AC-AB8F-6899B4F5B8E7}">
      <dgm:prSet/>
      <dgm:spPr/>
      <dgm:t>
        <a:bodyPr/>
        <a:lstStyle/>
        <a:p>
          <a:endParaRPr lang="cs-CZ"/>
        </a:p>
      </dgm:t>
    </dgm:pt>
    <dgm:pt modelId="{8C5C45E6-D60A-48E9-9D64-9F64350BBD4E}" type="pres">
      <dgm:prSet presAssocID="{2E42E8EE-D131-483F-B8FD-7CDFD23A171A}" presName="Name0" presStyleCnt="0">
        <dgm:presLayoutVars>
          <dgm:dir/>
          <dgm:resizeHandles/>
        </dgm:presLayoutVars>
      </dgm:prSet>
      <dgm:spPr/>
    </dgm:pt>
    <dgm:pt modelId="{D1229D26-1D24-41AA-A68C-B77083A62969}" type="pres">
      <dgm:prSet presAssocID="{554CEDAE-49EA-43B7-8E0E-F47976B80597}" presName="compNode" presStyleCnt="0"/>
      <dgm:spPr/>
    </dgm:pt>
    <dgm:pt modelId="{808A42A2-F0EE-4A6F-B44D-389D62F8915D}" type="pres">
      <dgm:prSet presAssocID="{554CEDAE-49EA-43B7-8E0E-F47976B80597}" presName="dummyConnPt" presStyleCnt="0"/>
      <dgm:spPr/>
    </dgm:pt>
    <dgm:pt modelId="{A1472200-8961-4CCA-AE76-9E3A9432629D}" type="pres">
      <dgm:prSet presAssocID="{554CEDAE-49EA-43B7-8E0E-F47976B80597}" presName="node" presStyleLbl="node1" presStyleIdx="0" presStyleCnt="11" custScaleY="116299" custLinFactNeighborX="-67344" custLinFactNeighborY="-85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EF39AA5-5258-4ADB-92CF-8B828E5098C0}" type="pres">
      <dgm:prSet presAssocID="{79663C75-5E4F-447A-97FC-060F7F0CB3D9}" presName="sibTrans" presStyleLbl="bgSibTrans2D1" presStyleIdx="0" presStyleCnt="10"/>
      <dgm:spPr/>
      <dgm:t>
        <a:bodyPr/>
        <a:lstStyle/>
        <a:p>
          <a:endParaRPr lang="cs-CZ"/>
        </a:p>
      </dgm:t>
    </dgm:pt>
    <dgm:pt modelId="{7AD1BA8D-D9E2-4850-A212-61D8C310799F}" type="pres">
      <dgm:prSet presAssocID="{5079A0F5-DCE0-434E-AE41-64CF04215E5B}" presName="compNode" presStyleCnt="0"/>
      <dgm:spPr/>
    </dgm:pt>
    <dgm:pt modelId="{9746AB21-A39C-4230-80EE-8A570B0ACB65}" type="pres">
      <dgm:prSet presAssocID="{5079A0F5-DCE0-434E-AE41-64CF04215E5B}" presName="dummyConnPt" presStyleCnt="0"/>
      <dgm:spPr/>
    </dgm:pt>
    <dgm:pt modelId="{08ACC339-A3B3-41CA-BB7D-5D2CB16ED62F}" type="pres">
      <dgm:prSet presAssocID="{5079A0F5-DCE0-434E-AE41-64CF04215E5B}" presName="node" presStyleLbl="node1" presStyleIdx="1" presStyleCnt="11" custLinFactNeighborX="-64259" custLinFactNeighborY="-856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EAAF7BC-4BA7-495A-A40F-3642AC580A29}" type="pres">
      <dgm:prSet presAssocID="{3E175332-FE27-40B4-B068-7B07E4ED8BF3}" presName="sibTrans" presStyleLbl="bgSibTrans2D1" presStyleIdx="1" presStyleCnt="10"/>
      <dgm:spPr/>
      <dgm:t>
        <a:bodyPr/>
        <a:lstStyle/>
        <a:p>
          <a:endParaRPr lang="cs-CZ"/>
        </a:p>
      </dgm:t>
    </dgm:pt>
    <dgm:pt modelId="{C53CA6D3-274B-4619-AF1E-EA4926C70637}" type="pres">
      <dgm:prSet presAssocID="{8DB39AEB-D532-4C8A-A997-210F98984690}" presName="compNode" presStyleCnt="0"/>
      <dgm:spPr/>
    </dgm:pt>
    <dgm:pt modelId="{ED422E90-99BB-4B00-87DA-D3455FB7DDC2}" type="pres">
      <dgm:prSet presAssocID="{8DB39AEB-D532-4C8A-A997-210F98984690}" presName="dummyConnPt" presStyleCnt="0"/>
      <dgm:spPr/>
    </dgm:pt>
    <dgm:pt modelId="{07FB8915-FBC7-4065-8D06-9A5DED5D48C2}" type="pres">
      <dgm:prSet presAssocID="{8DB39AEB-D532-4C8A-A997-210F98984690}" presName="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7DFC6B5-3CFC-4324-A274-CB9823D1F608}" type="pres">
      <dgm:prSet presAssocID="{A92679D2-3F1D-4447-812A-6A82C0BEA907}" presName="sibTrans" presStyleLbl="bgSibTrans2D1" presStyleIdx="2" presStyleCnt="10"/>
      <dgm:spPr/>
      <dgm:t>
        <a:bodyPr/>
        <a:lstStyle/>
        <a:p>
          <a:endParaRPr lang="cs-CZ"/>
        </a:p>
      </dgm:t>
    </dgm:pt>
    <dgm:pt modelId="{680E3575-D289-475E-AC52-C977D4B0778B}" type="pres">
      <dgm:prSet presAssocID="{1813B33F-5F3C-4EC9-83F1-EF2701383980}" presName="compNode" presStyleCnt="0"/>
      <dgm:spPr/>
    </dgm:pt>
    <dgm:pt modelId="{17BE94F6-BE64-4090-BD71-9B81E263FF64}" type="pres">
      <dgm:prSet presAssocID="{1813B33F-5F3C-4EC9-83F1-EF2701383980}" presName="dummyConnPt" presStyleCnt="0"/>
      <dgm:spPr/>
    </dgm:pt>
    <dgm:pt modelId="{5F813426-F562-465E-ABD5-B69A6E118C4B}" type="pres">
      <dgm:prSet presAssocID="{1813B33F-5F3C-4EC9-83F1-EF2701383980}" presName="node" presStyleLbl="node1" presStyleIdx="3" presStyleCnt="11" custScaleY="11328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E94F4E5-9051-4059-9CC4-9EF05F3B700C}" type="pres">
      <dgm:prSet presAssocID="{135E6D3C-14AB-4764-9028-ECEC4CC9E0A0}" presName="sibTrans" presStyleLbl="bgSibTrans2D1" presStyleIdx="3" presStyleCnt="10"/>
      <dgm:spPr/>
      <dgm:t>
        <a:bodyPr/>
        <a:lstStyle/>
        <a:p>
          <a:endParaRPr lang="cs-CZ"/>
        </a:p>
      </dgm:t>
    </dgm:pt>
    <dgm:pt modelId="{62BDF3AD-240C-4569-B8EF-200D5E673296}" type="pres">
      <dgm:prSet presAssocID="{ACB03C5F-3277-4F58-92E8-111DBDD03D7F}" presName="compNode" presStyleCnt="0"/>
      <dgm:spPr/>
    </dgm:pt>
    <dgm:pt modelId="{1FA51B4B-2317-4B4C-902F-660CD9C1016B}" type="pres">
      <dgm:prSet presAssocID="{ACB03C5F-3277-4F58-92E8-111DBDD03D7F}" presName="dummyConnPt" presStyleCnt="0"/>
      <dgm:spPr/>
    </dgm:pt>
    <dgm:pt modelId="{E1ED719A-1F42-4559-B2A9-9558C3177BCC}" type="pres">
      <dgm:prSet presAssocID="{ACB03C5F-3277-4F58-92E8-111DBDD03D7F}" presName="node" presStyleLbl="node1" presStyleIdx="4" presStyleCnt="11" custScaleX="144425" custLinFactNeighborX="433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3422BE7-7B2D-4483-8405-45A55E7EFE16}" type="pres">
      <dgm:prSet presAssocID="{2AB32772-BA76-4A12-BDD4-BC8EB32A3D49}" presName="sibTrans" presStyleLbl="bgSibTrans2D1" presStyleIdx="4" presStyleCnt="10"/>
      <dgm:spPr/>
      <dgm:t>
        <a:bodyPr/>
        <a:lstStyle/>
        <a:p>
          <a:endParaRPr lang="cs-CZ"/>
        </a:p>
      </dgm:t>
    </dgm:pt>
    <dgm:pt modelId="{E431D523-EF2D-415A-8F70-DE59E0118782}" type="pres">
      <dgm:prSet presAssocID="{C954138E-FC38-45CD-AC14-D6F831BAF49B}" presName="compNode" presStyleCnt="0"/>
      <dgm:spPr/>
    </dgm:pt>
    <dgm:pt modelId="{916B15ED-3297-4C33-A2D6-823093BCF931}" type="pres">
      <dgm:prSet presAssocID="{C954138E-FC38-45CD-AC14-D6F831BAF49B}" presName="dummyConnPt" presStyleCnt="0"/>
      <dgm:spPr/>
    </dgm:pt>
    <dgm:pt modelId="{97189A4F-333A-44C3-8E02-89B85467F928}" type="pres">
      <dgm:prSet presAssocID="{C954138E-FC38-45CD-AC14-D6F831BAF49B}" presName="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74624B4-A879-4D7D-B7A3-F98B18FF68BD}" type="pres">
      <dgm:prSet presAssocID="{28266436-5C62-452C-B1A5-01E375995B8E}" presName="sibTrans" presStyleLbl="bgSibTrans2D1" presStyleIdx="5" presStyleCnt="10"/>
      <dgm:spPr/>
      <dgm:t>
        <a:bodyPr/>
        <a:lstStyle/>
        <a:p>
          <a:endParaRPr lang="cs-CZ"/>
        </a:p>
      </dgm:t>
    </dgm:pt>
    <dgm:pt modelId="{6C04A139-EF82-42E1-A641-635247A3A179}" type="pres">
      <dgm:prSet presAssocID="{23275B2E-DE73-426B-80DF-F4AB697819EB}" presName="compNode" presStyleCnt="0"/>
      <dgm:spPr/>
    </dgm:pt>
    <dgm:pt modelId="{B1F53CD7-7BFB-4EC9-8254-FD8CBBCB7EA0}" type="pres">
      <dgm:prSet presAssocID="{23275B2E-DE73-426B-80DF-F4AB697819EB}" presName="dummyConnPt" presStyleCnt="0"/>
      <dgm:spPr/>
    </dgm:pt>
    <dgm:pt modelId="{FE3AF8BC-30F7-4A5B-AD53-C69AB588DABD}" type="pres">
      <dgm:prSet presAssocID="{23275B2E-DE73-426B-80DF-F4AB697819EB}" presName="node" presStyleLbl="node1" presStyleIdx="6" presStyleCnt="11" custScaleY="11543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CD6DE96-0CBE-46D5-AECB-871DEDAF417E}" type="pres">
      <dgm:prSet presAssocID="{4B9F3AF6-3AC8-46B4-9B54-D97348951C34}" presName="sibTrans" presStyleLbl="bgSibTrans2D1" presStyleIdx="6" presStyleCnt="10"/>
      <dgm:spPr/>
      <dgm:t>
        <a:bodyPr/>
        <a:lstStyle/>
        <a:p>
          <a:endParaRPr lang="cs-CZ"/>
        </a:p>
      </dgm:t>
    </dgm:pt>
    <dgm:pt modelId="{148F4B59-3A74-4EA7-AB0A-536F921A7A85}" type="pres">
      <dgm:prSet presAssocID="{5E6BC8D3-75C8-4566-B3F9-60EDB0C5F6A8}" presName="compNode" presStyleCnt="0"/>
      <dgm:spPr/>
    </dgm:pt>
    <dgm:pt modelId="{F39218B8-B30E-4F9D-BF62-7930531678F5}" type="pres">
      <dgm:prSet presAssocID="{5E6BC8D3-75C8-4566-B3F9-60EDB0C5F6A8}" presName="dummyConnPt" presStyleCnt="0"/>
      <dgm:spPr/>
    </dgm:pt>
    <dgm:pt modelId="{5B74BFA0-C403-48F5-BBA4-8CD3C65C4356}" type="pres">
      <dgm:prSet presAssocID="{5E6BC8D3-75C8-4566-B3F9-60EDB0C5F6A8}" presName="node" presStyleLbl="node1" presStyleIdx="7" presStyleCnt="11" custScaleX="128838" custScaleY="11083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347C106-9A14-4301-B948-75F12AA49727}" type="pres">
      <dgm:prSet presAssocID="{47480D29-4F1E-4C3A-963D-D2B704DABF4B}" presName="sibTrans" presStyleLbl="bgSibTrans2D1" presStyleIdx="7" presStyleCnt="10"/>
      <dgm:spPr/>
      <dgm:t>
        <a:bodyPr/>
        <a:lstStyle/>
        <a:p>
          <a:endParaRPr lang="cs-CZ"/>
        </a:p>
      </dgm:t>
    </dgm:pt>
    <dgm:pt modelId="{09CE0F4E-AF7B-4A38-95A8-9D85B245602D}" type="pres">
      <dgm:prSet presAssocID="{21D0EC13-3007-4527-890C-3FB88EA408D1}" presName="compNode" presStyleCnt="0"/>
      <dgm:spPr/>
    </dgm:pt>
    <dgm:pt modelId="{50E28086-EE5F-443D-A542-66E6695DF9AC}" type="pres">
      <dgm:prSet presAssocID="{21D0EC13-3007-4527-890C-3FB88EA408D1}" presName="dummyConnPt" presStyleCnt="0"/>
      <dgm:spPr/>
    </dgm:pt>
    <dgm:pt modelId="{DA73D2F1-4BC5-49D1-8840-F765C9DF42DF}" type="pres">
      <dgm:prSet presAssocID="{21D0EC13-3007-4527-890C-3FB88EA408D1}" presName="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D5CA962-2AC2-4ACA-9ABD-71CC085E3A79}" type="pres">
      <dgm:prSet presAssocID="{36616300-5D93-4E7D-AAE9-DBC9F1852457}" presName="sibTrans" presStyleLbl="bgSibTrans2D1" presStyleIdx="8" presStyleCnt="10"/>
      <dgm:spPr/>
      <dgm:t>
        <a:bodyPr/>
        <a:lstStyle/>
        <a:p>
          <a:endParaRPr lang="cs-CZ"/>
        </a:p>
      </dgm:t>
    </dgm:pt>
    <dgm:pt modelId="{E2EA4AAB-8358-4F82-9A36-62FBD6876538}" type="pres">
      <dgm:prSet presAssocID="{9746F21E-FECD-4C5D-9165-0616FB96F971}" presName="compNode" presStyleCnt="0"/>
      <dgm:spPr/>
    </dgm:pt>
    <dgm:pt modelId="{F8CABE62-1B18-4955-90EE-D187DFE26A6D}" type="pres">
      <dgm:prSet presAssocID="{9746F21E-FECD-4C5D-9165-0616FB96F971}" presName="dummyConnPt" presStyleCnt="0"/>
      <dgm:spPr/>
    </dgm:pt>
    <dgm:pt modelId="{0458A5E1-39A3-49CE-B2FB-CAC1FAB6D537}" type="pres">
      <dgm:prSet presAssocID="{9746F21E-FECD-4C5D-9165-0616FB96F971}" presName="node" presStyleLbl="node1" presStyleIdx="9" presStyleCnt="11" custScaleY="11723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C433ADE-8B73-4F56-9AF5-96477D7E728F}" type="pres">
      <dgm:prSet presAssocID="{79C6AE45-532F-4E6C-A0A5-D634518EBDE2}" presName="sibTrans" presStyleLbl="bgSibTrans2D1" presStyleIdx="9" presStyleCnt="10"/>
      <dgm:spPr/>
      <dgm:t>
        <a:bodyPr/>
        <a:lstStyle/>
        <a:p>
          <a:endParaRPr lang="cs-CZ"/>
        </a:p>
      </dgm:t>
    </dgm:pt>
    <dgm:pt modelId="{F2FD6758-7AD2-4329-AD34-270E377529CA}" type="pres">
      <dgm:prSet presAssocID="{8632BBEF-C5E1-46D1-A49C-B1CD97C83F9C}" presName="compNode" presStyleCnt="0"/>
      <dgm:spPr/>
    </dgm:pt>
    <dgm:pt modelId="{FF1BB0A3-5239-4B0C-9BBC-ECC85AA21CAC}" type="pres">
      <dgm:prSet presAssocID="{8632BBEF-C5E1-46D1-A49C-B1CD97C83F9C}" presName="dummyConnPt" presStyleCnt="0"/>
      <dgm:spPr/>
    </dgm:pt>
    <dgm:pt modelId="{7308B8B6-0188-4454-A93A-3E694FD6F6C3}" type="pres">
      <dgm:prSet presAssocID="{8632BBEF-C5E1-46D1-A49C-B1CD97C83F9C}" presName="node" presStyleLbl="node1" presStyleIdx="10" presStyleCnt="11" custLinFactNeighborX="56892" custLinFactNeighborY="-283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A5DAC9B7-1ABB-4EC4-9FCB-540DFCB2E603}" srcId="{2E42E8EE-D131-483F-B8FD-7CDFD23A171A}" destId="{ACB03C5F-3277-4F58-92E8-111DBDD03D7F}" srcOrd="4" destOrd="0" parTransId="{997E2B03-ABFD-47ED-8AB7-CE6692ABA085}" sibTransId="{2AB32772-BA76-4A12-BDD4-BC8EB32A3D49}"/>
    <dgm:cxn modelId="{545517F4-4B17-4BA8-8D33-4A466C3F2739}" srcId="{2E42E8EE-D131-483F-B8FD-7CDFD23A171A}" destId="{21D0EC13-3007-4527-890C-3FB88EA408D1}" srcOrd="8" destOrd="0" parTransId="{DA961D8D-3A2A-4D71-A169-F34FBCFB32FA}" sibTransId="{36616300-5D93-4E7D-AAE9-DBC9F1852457}"/>
    <dgm:cxn modelId="{D7551807-58FF-4F5B-8636-6A302D6578F9}" type="presOf" srcId="{4B9F3AF6-3AC8-46B4-9B54-D97348951C34}" destId="{7CD6DE96-0CBE-46D5-AECB-871DEDAF417E}" srcOrd="0" destOrd="0" presId="urn:microsoft.com/office/officeart/2005/8/layout/bProcess4"/>
    <dgm:cxn modelId="{F96D9C6F-F2E8-4D82-9F25-9ECC0848C4C0}" type="presOf" srcId="{21D0EC13-3007-4527-890C-3FB88EA408D1}" destId="{DA73D2F1-4BC5-49D1-8840-F765C9DF42DF}" srcOrd="0" destOrd="0" presId="urn:microsoft.com/office/officeart/2005/8/layout/bProcess4"/>
    <dgm:cxn modelId="{6461197E-DA0C-43F4-9388-1EF201AE6011}" type="presOf" srcId="{23275B2E-DE73-426B-80DF-F4AB697819EB}" destId="{FE3AF8BC-30F7-4A5B-AD53-C69AB588DABD}" srcOrd="0" destOrd="0" presId="urn:microsoft.com/office/officeart/2005/8/layout/bProcess4"/>
    <dgm:cxn modelId="{906699E9-A640-4103-9950-A02D01B162E4}" srcId="{2E42E8EE-D131-483F-B8FD-7CDFD23A171A}" destId="{C954138E-FC38-45CD-AC14-D6F831BAF49B}" srcOrd="5" destOrd="0" parTransId="{8B72B375-4E21-41E1-9DA7-B3B175BE884C}" sibTransId="{28266436-5C62-452C-B1A5-01E375995B8E}"/>
    <dgm:cxn modelId="{D76170F7-87BC-4739-A515-5D47B7882FEC}" type="presOf" srcId="{47480D29-4F1E-4C3A-963D-D2B704DABF4B}" destId="{E347C106-9A14-4301-B948-75F12AA49727}" srcOrd="0" destOrd="0" presId="urn:microsoft.com/office/officeart/2005/8/layout/bProcess4"/>
    <dgm:cxn modelId="{247ABF77-E668-4FF7-BF78-D56CD5DA92D3}" type="presOf" srcId="{C954138E-FC38-45CD-AC14-D6F831BAF49B}" destId="{97189A4F-333A-44C3-8E02-89B85467F928}" srcOrd="0" destOrd="0" presId="urn:microsoft.com/office/officeart/2005/8/layout/bProcess4"/>
    <dgm:cxn modelId="{FAA7C210-B696-447A-9033-FEFE311CDEE6}" srcId="{2E42E8EE-D131-483F-B8FD-7CDFD23A171A}" destId="{5079A0F5-DCE0-434E-AE41-64CF04215E5B}" srcOrd="1" destOrd="0" parTransId="{7F3F7BE3-C32F-4767-9A50-CB5C8B4B42F1}" sibTransId="{3E175332-FE27-40B4-B068-7B07E4ED8BF3}"/>
    <dgm:cxn modelId="{67000BC2-5172-4F13-97A2-A25931BEA6E7}" srcId="{2E42E8EE-D131-483F-B8FD-7CDFD23A171A}" destId="{1813B33F-5F3C-4EC9-83F1-EF2701383980}" srcOrd="3" destOrd="0" parTransId="{CF044C9F-859F-4114-BDA3-115019CE8E20}" sibTransId="{135E6D3C-14AB-4764-9028-ECEC4CC9E0A0}"/>
    <dgm:cxn modelId="{57FEB77C-CEF8-45AC-AB8F-6899B4F5B8E7}" srcId="{2E42E8EE-D131-483F-B8FD-7CDFD23A171A}" destId="{8632BBEF-C5E1-46D1-A49C-B1CD97C83F9C}" srcOrd="10" destOrd="0" parTransId="{68F2115F-AA76-4A3B-898D-4BE05A52D305}" sibTransId="{EAD6F10B-1570-4F81-A68E-EE09FD1081D7}"/>
    <dgm:cxn modelId="{B4CCA255-59B9-4819-97D7-3849455269B1}" type="presOf" srcId="{554CEDAE-49EA-43B7-8E0E-F47976B80597}" destId="{A1472200-8961-4CCA-AE76-9E3A9432629D}" srcOrd="0" destOrd="0" presId="urn:microsoft.com/office/officeart/2005/8/layout/bProcess4"/>
    <dgm:cxn modelId="{E3B59443-BD0C-4D22-9431-A38BDB4C42C3}" srcId="{2E42E8EE-D131-483F-B8FD-7CDFD23A171A}" destId="{554CEDAE-49EA-43B7-8E0E-F47976B80597}" srcOrd="0" destOrd="0" parTransId="{1447B6FC-0B05-4AD9-B5D8-1A7025EE4859}" sibTransId="{79663C75-5E4F-447A-97FC-060F7F0CB3D9}"/>
    <dgm:cxn modelId="{178AF551-94E6-4BC8-A299-5788FB6EBF50}" type="presOf" srcId="{8632BBEF-C5E1-46D1-A49C-B1CD97C83F9C}" destId="{7308B8B6-0188-4454-A93A-3E694FD6F6C3}" srcOrd="0" destOrd="0" presId="urn:microsoft.com/office/officeart/2005/8/layout/bProcess4"/>
    <dgm:cxn modelId="{EEB77B03-1271-449D-B207-016BBE9DDB27}" srcId="{2E42E8EE-D131-483F-B8FD-7CDFD23A171A}" destId="{23275B2E-DE73-426B-80DF-F4AB697819EB}" srcOrd="6" destOrd="0" parTransId="{5F2EC1E0-8BC8-490B-8978-A4F6DF36EC1B}" sibTransId="{4B9F3AF6-3AC8-46B4-9B54-D97348951C34}"/>
    <dgm:cxn modelId="{AD38CE39-A304-43ED-B167-85BE21252572}" type="presOf" srcId="{5079A0F5-DCE0-434E-AE41-64CF04215E5B}" destId="{08ACC339-A3B3-41CA-BB7D-5D2CB16ED62F}" srcOrd="0" destOrd="0" presId="urn:microsoft.com/office/officeart/2005/8/layout/bProcess4"/>
    <dgm:cxn modelId="{203ACA6E-43CA-4577-BB36-A576103C64DB}" type="presOf" srcId="{8DB39AEB-D532-4C8A-A997-210F98984690}" destId="{07FB8915-FBC7-4065-8D06-9A5DED5D48C2}" srcOrd="0" destOrd="0" presId="urn:microsoft.com/office/officeart/2005/8/layout/bProcess4"/>
    <dgm:cxn modelId="{118B1E42-F8D6-433C-9A23-04C377422851}" type="presOf" srcId="{79663C75-5E4F-447A-97FC-060F7F0CB3D9}" destId="{CEF39AA5-5258-4ADB-92CF-8B828E5098C0}" srcOrd="0" destOrd="0" presId="urn:microsoft.com/office/officeart/2005/8/layout/bProcess4"/>
    <dgm:cxn modelId="{5F03F774-10EE-4172-A8BD-1EC4E8DE74C6}" type="presOf" srcId="{28266436-5C62-452C-B1A5-01E375995B8E}" destId="{974624B4-A879-4D7D-B7A3-F98B18FF68BD}" srcOrd="0" destOrd="0" presId="urn:microsoft.com/office/officeart/2005/8/layout/bProcess4"/>
    <dgm:cxn modelId="{274A0366-5CD5-4073-8E3A-CAFD289408BC}" srcId="{2E42E8EE-D131-483F-B8FD-7CDFD23A171A}" destId="{8DB39AEB-D532-4C8A-A997-210F98984690}" srcOrd="2" destOrd="0" parTransId="{C57D2FDE-2AA5-4C61-BD22-CB2E12931566}" sibTransId="{A92679D2-3F1D-4447-812A-6A82C0BEA907}"/>
    <dgm:cxn modelId="{D874A365-8756-4F0A-BC77-0008737A818C}" type="presOf" srcId="{3E175332-FE27-40B4-B068-7B07E4ED8BF3}" destId="{0EAAF7BC-4BA7-495A-A40F-3642AC580A29}" srcOrd="0" destOrd="0" presId="urn:microsoft.com/office/officeart/2005/8/layout/bProcess4"/>
    <dgm:cxn modelId="{F25043C3-CBCF-442A-96DA-3DB917C832C9}" type="presOf" srcId="{2AB32772-BA76-4A12-BDD4-BC8EB32A3D49}" destId="{73422BE7-7B2D-4483-8405-45A55E7EFE16}" srcOrd="0" destOrd="0" presId="urn:microsoft.com/office/officeart/2005/8/layout/bProcess4"/>
    <dgm:cxn modelId="{8F8F0677-607A-4973-A73A-5953A48D5CAF}" type="presOf" srcId="{2E42E8EE-D131-483F-B8FD-7CDFD23A171A}" destId="{8C5C45E6-D60A-48E9-9D64-9F64350BBD4E}" srcOrd="0" destOrd="0" presId="urn:microsoft.com/office/officeart/2005/8/layout/bProcess4"/>
    <dgm:cxn modelId="{CF9B1534-56D4-4781-B423-2670211DB084}" type="presOf" srcId="{79C6AE45-532F-4E6C-A0A5-D634518EBDE2}" destId="{0C433ADE-8B73-4F56-9AF5-96477D7E728F}" srcOrd="0" destOrd="0" presId="urn:microsoft.com/office/officeart/2005/8/layout/bProcess4"/>
    <dgm:cxn modelId="{F840A3F0-835D-416B-896F-D5E7F1639685}" type="presOf" srcId="{1813B33F-5F3C-4EC9-83F1-EF2701383980}" destId="{5F813426-F562-465E-ABD5-B69A6E118C4B}" srcOrd="0" destOrd="0" presId="urn:microsoft.com/office/officeart/2005/8/layout/bProcess4"/>
    <dgm:cxn modelId="{69477401-9253-483B-9535-4719E1DEFFBC}" type="presOf" srcId="{36616300-5D93-4E7D-AAE9-DBC9F1852457}" destId="{CD5CA962-2AC2-4ACA-9ABD-71CC085E3A79}" srcOrd="0" destOrd="0" presId="urn:microsoft.com/office/officeart/2005/8/layout/bProcess4"/>
    <dgm:cxn modelId="{3F1CECE6-1A7A-4550-83C2-C5AC0F94A664}" type="presOf" srcId="{135E6D3C-14AB-4764-9028-ECEC4CC9E0A0}" destId="{EE94F4E5-9051-4059-9CC4-9EF05F3B700C}" srcOrd="0" destOrd="0" presId="urn:microsoft.com/office/officeart/2005/8/layout/bProcess4"/>
    <dgm:cxn modelId="{6F1D8926-6E3B-4A96-A2ED-FB825E500685}" srcId="{2E42E8EE-D131-483F-B8FD-7CDFD23A171A}" destId="{9746F21E-FECD-4C5D-9165-0616FB96F971}" srcOrd="9" destOrd="0" parTransId="{50D1A705-9810-4113-BEC8-87A46ECAE144}" sibTransId="{79C6AE45-532F-4E6C-A0A5-D634518EBDE2}"/>
    <dgm:cxn modelId="{7EB9079B-6CB7-4BB9-99C3-5C4EDF8ECC87}" type="presOf" srcId="{5E6BC8D3-75C8-4566-B3F9-60EDB0C5F6A8}" destId="{5B74BFA0-C403-48F5-BBA4-8CD3C65C4356}" srcOrd="0" destOrd="0" presId="urn:microsoft.com/office/officeart/2005/8/layout/bProcess4"/>
    <dgm:cxn modelId="{D35FF197-5807-4121-A44A-C5850C060779}" type="presOf" srcId="{ACB03C5F-3277-4F58-92E8-111DBDD03D7F}" destId="{E1ED719A-1F42-4559-B2A9-9558C3177BCC}" srcOrd="0" destOrd="0" presId="urn:microsoft.com/office/officeart/2005/8/layout/bProcess4"/>
    <dgm:cxn modelId="{DC7F9EEB-6DE0-4EC2-8833-F252D2814382}" type="presOf" srcId="{9746F21E-FECD-4C5D-9165-0616FB96F971}" destId="{0458A5E1-39A3-49CE-B2FB-CAC1FAB6D537}" srcOrd="0" destOrd="0" presId="urn:microsoft.com/office/officeart/2005/8/layout/bProcess4"/>
    <dgm:cxn modelId="{F0F43446-3F4A-48D8-BAA5-D46D0295CD30}" srcId="{2E42E8EE-D131-483F-B8FD-7CDFD23A171A}" destId="{5E6BC8D3-75C8-4566-B3F9-60EDB0C5F6A8}" srcOrd="7" destOrd="0" parTransId="{4776E194-079B-4CD3-8283-10BE068999E3}" sibTransId="{47480D29-4F1E-4C3A-963D-D2B704DABF4B}"/>
    <dgm:cxn modelId="{311F67C7-FCD9-46CE-B4C4-AE1EDF4B45B2}" type="presOf" srcId="{A92679D2-3F1D-4447-812A-6A82C0BEA907}" destId="{07DFC6B5-3CFC-4324-A274-CB9823D1F608}" srcOrd="0" destOrd="0" presId="urn:microsoft.com/office/officeart/2005/8/layout/bProcess4"/>
    <dgm:cxn modelId="{E5D40FB8-2714-4F6B-A0E0-BD4CE3026D5E}" type="presParOf" srcId="{8C5C45E6-D60A-48E9-9D64-9F64350BBD4E}" destId="{D1229D26-1D24-41AA-A68C-B77083A62969}" srcOrd="0" destOrd="0" presId="urn:microsoft.com/office/officeart/2005/8/layout/bProcess4"/>
    <dgm:cxn modelId="{840B912F-6E72-47AE-A88F-56BB14C049A2}" type="presParOf" srcId="{D1229D26-1D24-41AA-A68C-B77083A62969}" destId="{808A42A2-F0EE-4A6F-B44D-389D62F8915D}" srcOrd="0" destOrd="0" presId="urn:microsoft.com/office/officeart/2005/8/layout/bProcess4"/>
    <dgm:cxn modelId="{54B441F4-3447-4EE3-8375-2EFD0DE87A6A}" type="presParOf" srcId="{D1229D26-1D24-41AA-A68C-B77083A62969}" destId="{A1472200-8961-4CCA-AE76-9E3A9432629D}" srcOrd="1" destOrd="0" presId="urn:microsoft.com/office/officeart/2005/8/layout/bProcess4"/>
    <dgm:cxn modelId="{28E02751-B892-4EF6-BF9A-75D2E95FB185}" type="presParOf" srcId="{8C5C45E6-D60A-48E9-9D64-9F64350BBD4E}" destId="{CEF39AA5-5258-4ADB-92CF-8B828E5098C0}" srcOrd="1" destOrd="0" presId="urn:microsoft.com/office/officeart/2005/8/layout/bProcess4"/>
    <dgm:cxn modelId="{72C3055D-4601-4019-92C5-B49F79D5FF8E}" type="presParOf" srcId="{8C5C45E6-D60A-48E9-9D64-9F64350BBD4E}" destId="{7AD1BA8D-D9E2-4850-A212-61D8C310799F}" srcOrd="2" destOrd="0" presId="urn:microsoft.com/office/officeart/2005/8/layout/bProcess4"/>
    <dgm:cxn modelId="{F250478D-A635-4400-BCD0-5E4DB40CCA04}" type="presParOf" srcId="{7AD1BA8D-D9E2-4850-A212-61D8C310799F}" destId="{9746AB21-A39C-4230-80EE-8A570B0ACB65}" srcOrd="0" destOrd="0" presId="urn:microsoft.com/office/officeart/2005/8/layout/bProcess4"/>
    <dgm:cxn modelId="{DE321A22-BFEF-4BB2-8902-2F2098C85156}" type="presParOf" srcId="{7AD1BA8D-D9E2-4850-A212-61D8C310799F}" destId="{08ACC339-A3B3-41CA-BB7D-5D2CB16ED62F}" srcOrd="1" destOrd="0" presId="urn:microsoft.com/office/officeart/2005/8/layout/bProcess4"/>
    <dgm:cxn modelId="{97DDFFB9-F3C0-4304-838A-D676F6881526}" type="presParOf" srcId="{8C5C45E6-D60A-48E9-9D64-9F64350BBD4E}" destId="{0EAAF7BC-4BA7-495A-A40F-3642AC580A29}" srcOrd="3" destOrd="0" presId="urn:microsoft.com/office/officeart/2005/8/layout/bProcess4"/>
    <dgm:cxn modelId="{B6B42DCB-F408-49DA-B2FF-67169B2A584C}" type="presParOf" srcId="{8C5C45E6-D60A-48E9-9D64-9F64350BBD4E}" destId="{C53CA6D3-274B-4619-AF1E-EA4926C70637}" srcOrd="4" destOrd="0" presId="urn:microsoft.com/office/officeart/2005/8/layout/bProcess4"/>
    <dgm:cxn modelId="{D1A2CAA8-1A87-4C31-A828-42DA93C5F1AF}" type="presParOf" srcId="{C53CA6D3-274B-4619-AF1E-EA4926C70637}" destId="{ED422E90-99BB-4B00-87DA-D3455FB7DDC2}" srcOrd="0" destOrd="0" presId="urn:microsoft.com/office/officeart/2005/8/layout/bProcess4"/>
    <dgm:cxn modelId="{89C84831-378F-49BB-A22F-06ABCC654331}" type="presParOf" srcId="{C53CA6D3-274B-4619-AF1E-EA4926C70637}" destId="{07FB8915-FBC7-4065-8D06-9A5DED5D48C2}" srcOrd="1" destOrd="0" presId="urn:microsoft.com/office/officeart/2005/8/layout/bProcess4"/>
    <dgm:cxn modelId="{2BB9FB23-9E77-4A8F-984A-E4123CBF8CAB}" type="presParOf" srcId="{8C5C45E6-D60A-48E9-9D64-9F64350BBD4E}" destId="{07DFC6B5-3CFC-4324-A274-CB9823D1F608}" srcOrd="5" destOrd="0" presId="urn:microsoft.com/office/officeart/2005/8/layout/bProcess4"/>
    <dgm:cxn modelId="{BE91DE9A-F520-45BE-8B60-7E4C1D3D942C}" type="presParOf" srcId="{8C5C45E6-D60A-48E9-9D64-9F64350BBD4E}" destId="{680E3575-D289-475E-AC52-C977D4B0778B}" srcOrd="6" destOrd="0" presId="urn:microsoft.com/office/officeart/2005/8/layout/bProcess4"/>
    <dgm:cxn modelId="{9478154F-B5F6-46FD-BDA4-E9E29C4C8ED4}" type="presParOf" srcId="{680E3575-D289-475E-AC52-C977D4B0778B}" destId="{17BE94F6-BE64-4090-BD71-9B81E263FF64}" srcOrd="0" destOrd="0" presId="urn:microsoft.com/office/officeart/2005/8/layout/bProcess4"/>
    <dgm:cxn modelId="{80B83D34-CCDA-4A5A-AD2D-883E2DDB1AA5}" type="presParOf" srcId="{680E3575-D289-475E-AC52-C977D4B0778B}" destId="{5F813426-F562-465E-ABD5-B69A6E118C4B}" srcOrd="1" destOrd="0" presId="urn:microsoft.com/office/officeart/2005/8/layout/bProcess4"/>
    <dgm:cxn modelId="{4066B619-CBA9-43D9-9E79-E64D63CA9C53}" type="presParOf" srcId="{8C5C45E6-D60A-48E9-9D64-9F64350BBD4E}" destId="{EE94F4E5-9051-4059-9CC4-9EF05F3B700C}" srcOrd="7" destOrd="0" presId="urn:microsoft.com/office/officeart/2005/8/layout/bProcess4"/>
    <dgm:cxn modelId="{21E29953-00C7-453A-811B-12059243C8CD}" type="presParOf" srcId="{8C5C45E6-D60A-48E9-9D64-9F64350BBD4E}" destId="{62BDF3AD-240C-4569-B8EF-200D5E673296}" srcOrd="8" destOrd="0" presId="urn:microsoft.com/office/officeart/2005/8/layout/bProcess4"/>
    <dgm:cxn modelId="{44C9D22C-F2C7-4F35-A5DD-8A9F27C933C9}" type="presParOf" srcId="{62BDF3AD-240C-4569-B8EF-200D5E673296}" destId="{1FA51B4B-2317-4B4C-902F-660CD9C1016B}" srcOrd="0" destOrd="0" presId="urn:microsoft.com/office/officeart/2005/8/layout/bProcess4"/>
    <dgm:cxn modelId="{0AD0C008-6ABD-45EA-B911-4E9866F00273}" type="presParOf" srcId="{62BDF3AD-240C-4569-B8EF-200D5E673296}" destId="{E1ED719A-1F42-4559-B2A9-9558C3177BCC}" srcOrd="1" destOrd="0" presId="urn:microsoft.com/office/officeart/2005/8/layout/bProcess4"/>
    <dgm:cxn modelId="{B96E12FD-7BA6-4A4B-A2EF-8190D162DE0E}" type="presParOf" srcId="{8C5C45E6-D60A-48E9-9D64-9F64350BBD4E}" destId="{73422BE7-7B2D-4483-8405-45A55E7EFE16}" srcOrd="9" destOrd="0" presId="urn:microsoft.com/office/officeart/2005/8/layout/bProcess4"/>
    <dgm:cxn modelId="{03DBE7F1-F8D0-4B45-8682-6882EAABCA49}" type="presParOf" srcId="{8C5C45E6-D60A-48E9-9D64-9F64350BBD4E}" destId="{E431D523-EF2D-415A-8F70-DE59E0118782}" srcOrd="10" destOrd="0" presId="urn:microsoft.com/office/officeart/2005/8/layout/bProcess4"/>
    <dgm:cxn modelId="{FA1A2B02-D8C3-46F5-B759-40848D521439}" type="presParOf" srcId="{E431D523-EF2D-415A-8F70-DE59E0118782}" destId="{916B15ED-3297-4C33-A2D6-823093BCF931}" srcOrd="0" destOrd="0" presId="urn:microsoft.com/office/officeart/2005/8/layout/bProcess4"/>
    <dgm:cxn modelId="{D96393D0-5835-41D0-A776-CE457CE5B21E}" type="presParOf" srcId="{E431D523-EF2D-415A-8F70-DE59E0118782}" destId="{97189A4F-333A-44C3-8E02-89B85467F928}" srcOrd="1" destOrd="0" presId="urn:microsoft.com/office/officeart/2005/8/layout/bProcess4"/>
    <dgm:cxn modelId="{22A162B4-0BEF-43E6-BD97-DEF857238087}" type="presParOf" srcId="{8C5C45E6-D60A-48E9-9D64-9F64350BBD4E}" destId="{974624B4-A879-4D7D-B7A3-F98B18FF68BD}" srcOrd="11" destOrd="0" presId="urn:microsoft.com/office/officeart/2005/8/layout/bProcess4"/>
    <dgm:cxn modelId="{17D1112D-B209-456A-9B40-131CCA2C4769}" type="presParOf" srcId="{8C5C45E6-D60A-48E9-9D64-9F64350BBD4E}" destId="{6C04A139-EF82-42E1-A641-635247A3A179}" srcOrd="12" destOrd="0" presId="urn:microsoft.com/office/officeart/2005/8/layout/bProcess4"/>
    <dgm:cxn modelId="{7D60590A-50C0-4240-A40D-1F961DE54B70}" type="presParOf" srcId="{6C04A139-EF82-42E1-A641-635247A3A179}" destId="{B1F53CD7-7BFB-4EC9-8254-FD8CBBCB7EA0}" srcOrd="0" destOrd="0" presId="urn:microsoft.com/office/officeart/2005/8/layout/bProcess4"/>
    <dgm:cxn modelId="{B2E4EB3A-EB83-422A-A583-CC58B944F2ED}" type="presParOf" srcId="{6C04A139-EF82-42E1-A641-635247A3A179}" destId="{FE3AF8BC-30F7-4A5B-AD53-C69AB588DABD}" srcOrd="1" destOrd="0" presId="urn:microsoft.com/office/officeart/2005/8/layout/bProcess4"/>
    <dgm:cxn modelId="{4B29AAFB-BD26-483C-B6B9-41963E6A122F}" type="presParOf" srcId="{8C5C45E6-D60A-48E9-9D64-9F64350BBD4E}" destId="{7CD6DE96-0CBE-46D5-AECB-871DEDAF417E}" srcOrd="13" destOrd="0" presId="urn:microsoft.com/office/officeart/2005/8/layout/bProcess4"/>
    <dgm:cxn modelId="{3172D955-A527-4D15-A58D-DE9E26B07E35}" type="presParOf" srcId="{8C5C45E6-D60A-48E9-9D64-9F64350BBD4E}" destId="{148F4B59-3A74-4EA7-AB0A-536F921A7A85}" srcOrd="14" destOrd="0" presId="urn:microsoft.com/office/officeart/2005/8/layout/bProcess4"/>
    <dgm:cxn modelId="{49922022-0C33-4994-A2BA-B628F3E053B0}" type="presParOf" srcId="{148F4B59-3A74-4EA7-AB0A-536F921A7A85}" destId="{F39218B8-B30E-4F9D-BF62-7930531678F5}" srcOrd="0" destOrd="0" presId="urn:microsoft.com/office/officeart/2005/8/layout/bProcess4"/>
    <dgm:cxn modelId="{94AABD5F-49FB-48D6-86ED-BDA2D0022AF9}" type="presParOf" srcId="{148F4B59-3A74-4EA7-AB0A-536F921A7A85}" destId="{5B74BFA0-C403-48F5-BBA4-8CD3C65C4356}" srcOrd="1" destOrd="0" presId="urn:microsoft.com/office/officeart/2005/8/layout/bProcess4"/>
    <dgm:cxn modelId="{41F11EA5-BDD4-4557-AC6F-2A7E115F35DD}" type="presParOf" srcId="{8C5C45E6-D60A-48E9-9D64-9F64350BBD4E}" destId="{E347C106-9A14-4301-B948-75F12AA49727}" srcOrd="15" destOrd="0" presId="urn:microsoft.com/office/officeart/2005/8/layout/bProcess4"/>
    <dgm:cxn modelId="{7E316833-5854-4B96-ABC9-6CBFB1A8F870}" type="presParOf" srcId="{8C5C45E6-D60A-48E9-9D64-9F64350BBD4E}" destId="{09CE0F4E-AF7B-4A38-95A8-9D85B245602D}" srcOrd="16" destOrd="0" presId="urn:microsoft.com/office/officeart/2005/8/layout/bProcess4"/>
    <dgm:cxn modelId="{7DE3E22D-F4DD-4EA9-91DE-59BA7435C798}" type="presParOf" srcId="{09CE0F4E-AF7B-4A38-95A8-9D85B245602D}" destId="{50E28086-EE5F-443D-A542-66E6695DF9AC}" srcOrd="0" destOrd="0" presId="urn:microsoft.com/office/officeart/2005/8/layout/bProcess4"/>
    <dgm:cxn modelId="{D49F5B0C-B1C9-48BA-8D09-5BB05CFCF7B8}" type="presParOf" srcId="{09CE0F4E-AF7B-4A38-95A8-9D85B245602D}" destId="{DA73D2F1-4BC5-49D1-8840-F765C9DF42DF}" srcOrd="1" destOrd="0" presId="urn:microsoft.com/office/officeart/2005/8/layout/bProcess4"/>
    <dgm:cxn modelId="{A5A9CC00-C9C7-436D-BAF2-52BC2629A968}" type="presParOf" srcId="{8C5C45E6-D60A-48E9-9D64-9F64350BBD4E}" destId="{CD5CA962-2AC2-4ACA-9ABD-71CC085E3A79}" srcOrd="17" destOrd="0" presId="urn:microsoft.com/office/officeart/2005/8/layout/bProcess4"/>
    <dgm:cxn modelId="{C8C0EA9D-72E0-40FE-8C54-477ACF34AA55}" type="presParOf" srcId="{8C5C45E6-D60A-48E9-9D64-9F64350BBD4E}" destId="{E2EA4AAB-8358-4F82-9A36-62FBD6876538}" srcOrd="18" destOrd="0" presId="urn:microsoft.com/office/officeart/2005/8/layout/bProcess4"/>
    <dgm:cxn modelId="{D2BA3184-10EF-4929-A9B7-18FE7F6544E7}" type="presParOf" srcId="{E2EA4AAB-8358-4F82-9A36-62FBD6876538}" destId="{F8CABE62-1B18-4955-90EE-D187DFE26A6D}" srcOrd="0" destOrd="0" presId="urn:microsoft.com/office/officeart/2005/8/layout/bProcess4"/>
    <dgm:cxn modelId="{8F4D5F99-AFC4-4C77-A3E3-DF72C49ABF47}" type="presParOf" srcId="{E2EA4AAB-8358-4F82-9A36-62FBD6876538}" destId="{0458A5E1-39A3-49CE-B2FB-CAC1FAB6D537}" srcOrd="1" destOrd="0" presId="urn:microsoft.com/office/officeart/2005/8/layout/bProcess4"/>
    <dgm:cxn modelId="{AF78B98C-6712-4A5E-8E20-76FF969B1439}" type="presParOf" srcId="{8C5C45E6-D60A-48E9-9D64-9F64350BBD4E}" destId="{0C433ADE-8B73-4F56-9AF5-96477D7E728F}" srcOrd="19" destOrd="0" presId="urn:microsoft.com/office/officeart/2005/8/layout/bProcess4"/>
    <dgm:cxn modelId="{E52EE2F6-DCBD-42C6-9AF6-616C4E32A784}" type="presParOf" srcId="{8C5C45E6-D60A-48E9-9D64-9F64350BBD4E}" destId="{F2FD6758-7AD2-4329-AD34-270E377529CA}" srcOrd="20" destOrd="0" presId="urn:microsoft.com/office/officeart/2005/8/layout/bProcess4"/>
    <dgm:cxn modelId="{4AD8C5DC-2FE7-45DA-A7AE-DB735CA3D533}" type="presParOf" srcId="{F2FD6758-7AD2-4329-AD34-270E377529CA}" destId="{FF1BB0A3-5239-4B0C-9BBC-ECC85AA21CAC}" srcOrd="0" destOrd="0" presId="urn:microsoft.com/office/officeart/2005/8/layout/bProcess4"/>
    <dgm:cxn modelId="{7B625DA0-2080-4C82-8C57-B9B8B2D455A4}" type="presParOf" srcId="{F2FD6758-7AD2-4329-AD34-270E377529CA}" destId="{7308B8B6-0188-4454-A93A-3E694FD6F6C3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6A4DD2-4008-4234-A585-73E8DD63A3C8}">
      <dsp:nvSpPr>
        <dsp:cNvPr id="0" name=""/>
        <dsp:cNvSpPr/>
      </dsp:nvSpPr>
      <dsp:spPr>
        <a:xfrm rot="5400000">
          <a:off x="273922" y="3472622"/>
          <a:ext cx="806445" cy="134190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05B7AA-ACCE-472D-8C8B-1890D1C6314C}">
      <dsp:nvSpPr>
        <dsp:cNvPr id="0" name=""/>
        <dsp:cNvSpPr/>
      </dsp:nvSpPr>
      <dsp:spPr>
        <a:xfrm>
          <a:off x="195531" y="3876154"/>
          <a:ext cx="1211481" cy="6478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žák má </a:t>
          </a:r>
          <a:r>
            <a:rPr lang="cs-CZ" sz="1100" kern="1200" dirty="0" smtClean="0"/>
            <a:t>speciální </a:t>
          </a:r>
          <a:r>
            <a:rPr lang="cs-CZ" sz="1100" kern="1200" dirty="0" smtClean="0"/>
            <a:t>potřebu</a:t>
          </a:r>
          <a:endParaRPr lang="cs-CZ" sz="1100" kern="1200" dirty="0"/>
        </a:p>
      </dsp:txBody>
      <dsp:txXfrm>
        <a:off x="195531" y="3876154"/>
        <a:ext cx="1211481" cy="647886"/>
      </dsp:txXfrm>
    </dsp:sp>
    <dsp:sp modelId="{F895CC89-A1AB-44FF-BEC3-0094DEA8C8C7}">
      <dsp:nvSpPr>
        <dsp:cNvPr id="0" name=""/>
        <dsp:cNvSpPr/>
      </dsp:nvSpPr>
      <dsp:spPr>
        <a:xfrm>
          <a:off x="1122207" y="3373829"/>
          <a:ext cx="228581" cy="228581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90F0DD-4854-4BCB-87AE-D8A5E650B3AD}">
      <dsp:nvSpPr>
        <dsp:cNvPr id="0" name=""/>
        <dsp:cNvSpPr/>
      </dsp:nvSpPr>
      <dsp:spPr>
        <a:xfrm rot="5400000">
          <a:off x="1757012" y="3309367"/>
          <a:ext cx="806445" cy="134190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0D874C-27A3-4E80-A772-40A359B4DBCE}">
      <dsp:nvSpPr>
        <dsp:cNvPr id="0" name=""/>
        <dsp:cNvSpPr/>
      </dsp:nvSpPr>
      <dsp:spPr>
        <a:xfrm>
          <a:off x="1640981" y="3728197"/>
          <a:ext cx="1211481" cy="6544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ŠPZ komunikuje s KK se ŠPZ</a:t>
          </a:r>
          <a:endParaRPr lang="cs-CZ" sz="1100" kern="1200" dirty="0"/>
        </a:p>
      </dsp:txBody>
      <dsp:txXfrm>
        <a:off x="1640981" y="3728197"/>
        <a:ext cx="1211481" cy="654459"/>
      </dsp:txXfrm>
    </dsp:sp>
    <dsp:sp modelId="{54E5E9AB-1C72-415C-8A25-198C7AF07A43}">
      <dsp:nvSpPr>
        <dsp:cNvPr id="0" name=""/>
        <dsp:cNvSpPr/>
      </dsp:nvSpPr>
      <dsp:spPr>
        <a:xfrm>
          <a:off x="2605297" y="3210574"/>
          <a:ext cx="228581" cy="228581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020621-F7CA-4AE0-A266-E4F865E8E036}">
      <dsp:nvSpPr>
        <dsp:cNvPr id="0" name=""/>
        <dsp:cNvSpPr/>
      </dsp:nvSpPr>
      <dsp:spPr>
        <a:xfrm rot="5400000">
          <a:off x="3240102" y="2942375"/>
          <a:ext cx="806445" cy="134190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30BA75-5F34-4F24-AA0B-D74D8AA8A441}">
      <dsp:nvSpPr>
        <dsp:cNvPr id="0" name=""/>
        <dsp:cNvSpPr/>
      </dsp:nvSpPr>
      <dsp:spPr>
        <a:xfrm>
          <a:off x="3105486" y="3343316"/>
          <a:ext cx="1211481" cy="10619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ŠPZ dodává na školu Doporučení datovou schránkou</a:t>
          </a:r>
          <a:endParaRPr lang="cs-CZ" sz="1100" kern="1200" dirty="0"/>
        </a:p>
      </dsp:txBody>
      <dsp:txXfrm>
        <a:off x="3105486" y="3343316"/>
        <a:ext cx="1211481" cy="1061934"/>
      </dsp:txXfrm>
    </dsp:sp>
    <dsp:sp modelId="{9D5D330C-27E3-464B-B3C1-07BE0AEDAA08}">
      <dsp:nvSpPr>
        <dsp:cNvPr id="0" name=""/>
        <dsp:cNvSpPr/>
      </dsp:nvSpPr>
      <dsp:spPr>
        <a:xfrm>
          <a:off x="4088386" y="2843582"/>
          <a:ext cx="228581" cy="228581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5CA932-E51C-407B-8BFC-49491F2B16A7}">
      <dsp:nvSpPr>
        <dsp:cNvPr id="0" name=""/>
        <dsp:cNvSpPr/>
      </dsp:nvSpPr>
      <dsp:spPr>
        <a:xfrm rot="5400000">
          <a:off x="4723192" y="2575383"/>
          <a:ext cx="806445" cy="134190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A0A44B-9088-4DCA-8BC2-5344A70120BB}">
      <dsp:nvSpPr>
        <dsp:cNvPr id="0" name=""/>
        <dsp:cNvSpPr/>
      </dsp:nvSpPr>
      <dsp:spPr>
        <a:xfrm>
          <a:off x="4588576" y="2976324"/>
          <a:ext cx="1211481" cy="10619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KK se ŠPZ předává TU</a:t>
          </a:r>
          <a:endParaRPr lang="cs-CZ" sz="1100" kern="1200" dirty="0"/>
        </a:p>
      </dsp:txBody>
      <dsp:txXfrm>
        <a:off x="4588576" y="2976324"/>
        <a:ext cx="1211481" cy="1061934"/>
      </dsp:txXfrm>
    </dsp:sp>
    <dsp:sp modelId="{E28F17B6-4253-45F4-8E9D-973D8CE46666}">
      <dsp:nvSpPr>
        <dsp:cNvPr id="0" name=""/>
        <dsp:cNvSpPr/>
      </dsp:nvSpPr>
      <dsp:spPr>
        <a:xfrm>
          <a:off x="5571476" y="2476590"/>
          <a:ext cx="228581" cy="228581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4F17B2-D3F0-4FBD-865A-4B84AC4B374B}">
      <dsp:nvSpPr>
        <dsp:cNvPr id="0" name=""/>
        <dsp:cNvSpPr/>
      </dsp:nvSpPr>
      <dsp:spPr>
        <a:xfrm rot="5400000">
          <a:off x="6206282" y="2208391"/>
          <a:ext cx="806445" cy="134190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0EB7AD-76FC-49ED-8AD0-33ECE256D64D}">
      <dsp:nvSpPr>
        <dsp:cNvPr id="0" name=""/>
        <dsp:cNvSpPr/>
      </dsp:nvSpPr>
      <dsp:spPr>
        <a:xfrm>
          <a:off x="6071666" y="2609332"/>
          <a:ext cx="1211481" cy="10619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TU: podpis na doporučení </a:t>
          </a:r>
          <a:r>
            <a:rPr lang="cs-CZ" sz="1100" kern="1200" dirty="0" err="1" smtClean="0"/>
            <a:t>zz</a:t>
          </a:r>
          <a:r>
            <a:rPr lang="cs-CZ" sz="1100" kern="1200" dirty="0" smtClean="0"/>
            <a:t>/zletilý žák</a:t>
          </a:r>
          <a:endParaRPr lang="cs-CZ" sz="1100" kern="1200" dirty="0"/>
        </a:p>
      </dsp:txBody>
      <dsp:txXfrm>
        <a:off x="6071666" y="2609332"/>
        <a:ext cx="1211481" cy="1061934"/>
      </dsp:txXfrm>
    </dsp:sp>
    <dsp:sp modelId="{9FD8C5CD-F2A7-46C8-9FEC-4BBEB0739FE2}">
      <dsp:nvSpPr>
        <dsp:cNvPr id="0" name=""/>
        <dsp:cNvSpPr/>
      </dsp:nvSpPr>
      <dsp:spPr>
        <a:xfrm>
          <a:off x="7054566" y="2109598"/>
          <a:ext cx="228581" cy="228581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6A0010-008F-4629-8043-DA88E98F9F02}">
      <dsp:nvSpPr>
        <dsp:cNvPr id="0" name=""/>
        <dsp:cNvSpPr/>
      </dsp:nvSpPr>
      <dsp:spPr>
        <a:xfrm rot="5400000">
          <a:off x="7689372" y="1841399"/>
          <a:ext cx="806445" cy="134190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7EB972-AC0C-4CC6-9043-95A3CA882C1B}">
      <dsp:nvSpPr>
        <dsp:cNvPr id="0" name=""/>
        <dsp:cNvSpPr/>
      </dsp:nvSpPr>
      <dsp:spPr>
        <a:xfrm>
          <a:off x="7554756" y="2242340"/>
          <a:ext cx="1211481" cy="10619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TU: podpis učitelů – tj. Seznámení s doporučením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/PLPP/IVP</a:t>
          </a:r>
        </a:p>
      </dsp:txBody>
      <dsp:txXfrm>
        <a:off x="7554756" y="2242340"/>
        <a:ext cx="1211481" cy="1061934"/>
      </dsp:txXfrm>
    </dsp:sp>
    <dsp:sp modelId="{62F00A4E-3E76-4154-8362-929EF945C2C2}">
      <dsp:nvSpPr>
        <dsp:cNvPr id="0" name=""/>
        <dsp:cNvSpPr/>
      </dsp:nvSpPr>
      <dsp:spPr>
        <a:xfrm>
          <a:off x="8537656" y="1742606"/>
          <a:ext cx="228581" cy="228581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AB0146-918A-4924-A479-66357417A6CC}">
      <dsp:nvSpPr>
        <dsp:cNvPr id="0" name=""/>
        <dsp:cNvSpPr/>
      </dsp:nvSpPr>
      <dsp:spPr>
        <a:xfrm rot="5400000">
          <a:off x="9172462" y="1474407"/>
          <a:ext cx="806445" cy="134190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CCFBFC-75A1-4F01-A74D-118BBC49292A}">
      <dsp:nvSpPr>
        <dsp:cNvPr id="0" name=""/>
        <dsp:cNvSpPr/>
      </dsp:nvSpPr>
      <dsp:spPr>
        <a:xfrm>
          <a:off x="9037846" y="1875348"/>
          <a:ext cx="1211481" cy="10619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žák je podporován dle PO bezodkladně</a:t>
          </a:r>
          <a:endParaRPr lang="cs-CZ" sz="1100" kern="1200" dirty="0"/>
        </a:p>
      </dsp:txBody>
      <dsp:txXfrm>
        <a:off x="9037846" y="1875348"/>
        <a:ext cx="1211481" cy="1061934"/>
      </dsp:txXfrm>
    </dsp:sp>
    <dsp:sp modelId="{6248CEB3-E87B-423A-9BAA-23D4DAF1DA18}">
      <dsp:nvSpPr>
        <dsp:cNvPr id="0" name=""/>
        <dsp:cNvSpPr/>
      </dsp:nvSpPr>
      <dsp:spPr>
        <a:xfrm>
          <a:off x="10020746" y="1375614"/>
          <a:ext cx="228581" cy="228581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127E44-F560-4D49-84F8-54CC26109586}">
      <dsp:nvSpPr>
        <dsp:cNvPr id="0" name=""/>
        <dsp:cNvSpPr/>
      </dsp:nvSpPr>
      <dsp:spPr>
        <a:xfrm rot="5400000">
          <a:off x="10655552" y="1107415"/>
          <a:ext cx="806445" cy="134190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41646F-5999-4DF6-B94A-E69D4DEFF1AA}">
      <dsp:nvSpPr>
        <dsp:cNvPr id="0" name=""/>
        <dsp:cNvSpPr/>
      </dsp:nvSpPr>
      <dsp:spPr>
        <a:xfrm>
          <a:off x="10520936" y="1508356"/>
          <a:ext cx="1211481" cy="10619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TU: doporučení na studijní </a:t>
          </a:r>
          <a:r>
            <a:rPr lang="cs-CZ" sz="1100" kern="1200" dirty="0" err="1" smtClean="0"/>
            <a:t>odd</a:t>
          </a:r>
          <a:r>
            <a:rPr lang="cs-CZ" sz="1100" kern="1200" dirty="0" smtClean="0"/>
            <a:t> a podpisy učitelů ZŘ </a:t>
          </a:r>
          <a:r>
            <a:rPr lang="cs-CZ" sz="1100" kern="1200" dirty="0" err="1" smtClean="0"/>
            <a:t>špp</a:t>
          </a:r>
          <a:r>
            <a:rPr lang="cs-CZ" sz="1100" kern="1200" dirty="0" smtClean="0"/>
            <a:t> - žák je zařazen do evidence</a:t>
          </a:r>
          <a:endParaRPr lang="cs-CZ" sz="1100" kern="1200" dirty="0"/>
        </a:p>
      </dsp:txBody>
      <dsp:txXfrm>
        <a:off x="10520936" y="1508356"/>
        <a:ext cx="1211481" cy="10619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F39AA5-5258-4ADB-92CF-8B828E5098C0}">
      <dsp:nvSpPr>
        <dsp:cNvPr id="0" name=""/>
        <dsp:cNvSpPr/>
      </dsp:nvSpPr>
      <dsp:spPr>
        <a:xfrm rot="5265978">
          <a:off x="39599" y="950492"/>
          <a:ext cx="1350576" cy="16260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472200-8961-4CCA-AE76-9E3A9432629D}">
      <dsp:nvSpPr>
        <dsp:cNvPr id="0" name=""/>
        <dsp:cNvSpPr/>
      </dsp:nvSpPr>
      <dsp:spPr>
        <a:xfrm>
          <a:off x="324125" y="0"/>
          <a:ext cx="1806723" cy="126072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b="0" kern="1200" dirty="0" smtClean="0">
              <a:solidFill>
                <a:schemeClr val="bg1"/>
              </a:solidFill>
            </a:rPr>
            <a:t>žák byl vyšetřen v ŠPZ a do školy přišlo jeho doporučení</a:t>
          </a:r>
          <a:endParaRPr lang="cs-CZ" sz="1500" b="0" kern="1200" dirty="0">
            <a:solidFill>
              <a:schemeClr val="bg1"/>
            </a:solidFill>
          </a:endParaRPr>
        </a:p>
      </dsp:txBody>
      <dsp:txXfrm>
        <a:off x="361050" y="36925"/>
        <a:ext cx="1732873" cy="1186871"/>
      </dsp:txXfrm>
    </dsp:sp>
    <dsp:sp modelId="{0EAAF7BC-4BA7-495A-A40F-3642AC580A29}">
      <dsp:nvSpPr>
        <dsp:cNvPr id="0" name=""/>
        <dsp:cNvSpPr/>
      </dsp:nvSpPr>
      <dsp:spPr>
        <a:xfrm rot="3077476">
          <a:off x="397476" y="2350778"/>
          <a:ext cx="1851544" cy="162605"/>
        </a:xfrm>
        <a:prstGeom prst="rect">
          <a:avLst/>
        </a:prstGeom>
        <a:solidFill>
          <a:schemeClr val="accent3">
            <a:hueOff val="-206010"/>
            <a:satOff val="1485"/>
            <a:lumOff val="333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ACC339-A3B3-41CA-BB7D-5D2CB16ED62F}">
      <dsp:nvSpPr>
        <dsp:cNvPr id="0" name=""/>
        <dsp:cNvSpPr/>
      </dsp:nvSpPr>
      <dsp:spPr>
        <a:xfrm>
          <a:off x="379862" y="1441497"/>
          <a:ext cx="1806723" cy="1084034"/>
        </a:xfrm>
        <a:prstGeom prst="roundRect">
          <a:avLst>
            <a:gd name="adj" fmla="val 10000"/>
          </a:avLst>
        </a:prstGeom>
        <a:solidFill>
          <a:schemeClr val="accent3">
            <a:hueOff val="-185409"/>
            <a:satOff val="1337"/>
            <a:lumOff val="3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b="0" kern="1200" dirty="0" smtClean="0">
              <a:solidFill>
                <a:schemeClr val="bg1"/>
              </a:solidFill>
            </a:rPr>
            <a:t>KK se ŠPZ/TU kontaktuje žáka/ZZ, že si musí o IVP požádat</a:t>
          </a:r>
          <a:endParaRPr lang="cs-CZ" sz="1500" b="0" kern="1200" dirty="0">
            <a:solidFill>
              <a:schemeClr val="bg1"/>
            </a:solidFill>
          </a:endParaRPr>
        </a:p>
      </dsp:txBody>
      <dsp:txXfrm>
        <a:off x="411612" y="1473247"/>
        <a:ext cx="1743223" cy="1020534"/>
      </dsp:txXfrm>
    </dsp:sp>
    <dsp:sp modelId="{07DFC6B5-3CFC-4324-A274-CB9823D1F608}">
      <dsp:nvSpPr>
        <dsp:cNvPr id="0" name=""/>
        <dsp:cNvSpPr/>
      </dsp:nvSpPr>
      <dsp:spPr>
        <a:xfrm rot="5400000">
          <a:off x="1195080" y="3786496"/>
          <a:ext cx="1420415" cy="162605"/>
        </a:xfrm>
        <a:prstGeom prst="rect">
          <a:avLst/>
        </a:prstGeom>
        <a:solidFill>
          <a:schemeClr val="accent3">
            <a:hueOff val="-412020"/>
            <a:satOff val="2970"/>
            <a:lumOff val="666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FB8915-FBC7-4065-8D06-9A5DED5D48C2}">
      <dsp:nvSpPr>
        <dsp:cNvPr id="0" name=""/>
        <dsp:cNvSpPr/>
      </dsp:nvSpPr>
      <dsp:spPr>
        <a:xfrm>
          <a:off x="1540845" y="2889420"/>
          <a:ext cx="1806723" cy="1084034"/>
        </a:xfrm>
        <a:prstGeom prst="roundRect">
          <a:avLst>
            <a:gd name="adj" fmla="val 10000"/>
          </a:avLst>
        </a:prstGeom>
        <a:solidFill>
          <a:schemeClr val="accent3">
            <a:hueOff val="-370818"/>
            <a:satOff val="2673"/>
            <a:lumOff val="6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b="0" kern="1200" dirty="0" smtClean="0">
              <a:solidFill>
                <a:schemeClr val="bg1"/>
              </a:solidFill>
            </a:rPr>
            <a:t>Žák žádá o IVP</a:t>
          </a:r>
          <a:endParaRPr lang="cs-CZ" sz="1500" b="0" kern="1200" dirty="0">
            <a:solidFill>
              <a:schemeClr val="bg1"/>
            </a:solidFill>
          </a:endParaRPr>
        </a:p>
      </dsp:txBody>
      <dsp:txXfrm>
        <a:off x="1572595" y="2921170"/>
        <a:ext cx="1743223" cy="1020534"/>
      </dsp:txXfrm>
    </dsp:sp>
    <dsp:sp modelId="{EE94F4E5-9051-4059-9CC4-9EF05F3B700C}">
      <dsp:nvSpPr>
        <dsp:cNvPr id="0" name=""/>
        <dsp:cNvSpPr/>
      </dsp:nvSpPr>
      <dsp:spPr>
        <a:xfrm rot="81770">
          <a:off x="1904881" y="4537958"/>
          <a:ext cx="2878886" cy="162605"/>
        </a:xfrm>
        <a:prstGeom prst="rect">
          <a:avLst/>
        </a:prstGeom>
        <a:solidFill>
          <a:schemeClr val="accent3">
            <a:hueOff val="-618030"/>
            <a:satOff val="4456"/>
            <a:lumOff val="1000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813426-F562-465E-ABD5-B69A6E118C4B}">
      <dsp:nvSpPr>
        <dsp:cNvPr id="0" name=""/>
        <dsp:cNvSpPr/>
      </dsp:nvSpPr>
      <dsp:spPr>
        <a:xfrm>
          <a:off x="1540845" y="4244463"/>
          <a:ext cx="1806723" cy="1227994"/>
        </a:xfrm>
        <a:prstGeom prst="roundRect">
          <a:avLst>
            <a:gd name="adj" fmla="val 10000"/>
          </a:avLst>
        </a:prstGeom>
        <a:solidFill>
          <a:schemeClr val="accent3">
            <a:hueOff val="-556227"/>
            <a:satOff val="4010"/>
            <a:lumOff val="9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b="0" kern="1200" dirty="0" smtClean="0">
              <a:solidFill>
                <a:schemeClr val="bg1"/>
              </a:solidFill>
            </a:rPr>
            <a:t>ŠPP zpracovává dle doporučení </a:t>
          </a:r>
          <a:r>
            <a:rPr lang="cs-CZ" sz="1500" b="0" kern="1200" dirty="0" err="1" smtClean="0">
              <a:solidFill>
                <a:schemeClr val="bg1"/>
              </a:solidFill>
            </a:rPr>
            <a:t>odb</a:t>
          </a:r>
          <a:r>
            <a:rPr lang="cs-CZ" sz="1500" b="0" kern="1200" dirty="0" smtClean="0">
              <a:solidFill>
                <a:schemeClr val="bg1"/>
              </a:solidFill>
            </a:rPr>
            <a:t>. část IVP</a:t>
          </a:r>
          <a:endParaRPr lang="cs-CZ" sz="1500" b="0" kern="1200" dirty="0">
            <a:solidFill>
              <a:schemeClr val="bg1"/>
            </a:solidFill>
          </a:endParaRPr>
        </a:p>
      </dsp:txBody>
      <dsp:txXfrm>
        <a:off x="1576812" y="4280430"/>
        <a:ext cx="1734789" cy="1156060"/>
      </dsp:txXfrm>
    </dsp:sp>
    <dsp:sp modelId="{73422BE7-7B2D-4483-8405-45A55E7EFE16}">
      <dsp:nvSpPr>
        <dsp:cNvPr id="0" name=""/>
        <dsp:cNvSpPr/>
      </dsp:nvSpPr>
      <dsp:spPr>
        <a:xfrm rot="16000701">
          <a:off x="4073134" y="3894672"/>
          <a:ext cx="1351116" cy="162605"/>
        </a:xfrm>
        <a:prstGeom prst="rect">
          <a:avLst/>
        </a:prstGeom>
        <a:solidFill>
          <a:schemeClr val="accent3">
            <a:hueOff val="-824041"/>
            <a:satOff val="5941"/>
            <a:lumOff val="1333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ED719A-1F42-4559-B2A9-9558C3177BCC}">
      <dsp:nvSpPr>
        <dsp:cNvPr id="0" name=""/>
        <dsp:cNvSpPr/>
      </dsp:nvSpPr>
      <dsp:spPr>
        <a:xfrm>
          <a:off x="4022073" y="4388423"/>
          <a:ext cx="2609361" cy="1084034"/>
        </a:xfrm>
        <a:prstGeom prst="roundRect">
          <a:avLst>
            <a:gd name="adj" fmla="val 10000"/>
          </a:avLst>
        </a:prstGeom>
        <a:solidFill>
          <a:schemeClr val="accent3">
            <a:hueOff val="-741636"/>
            <a:satOff val="5347"/>
            <a:lumOff val="12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b="0" kern="1200" dirty="0" smtClean="0">
              <a:solidFill>
                <a:schemeClr val="bg1"/>
              </a:solidFill>
            </a:rPr>
            <a:t>TU koordinuje vyučující, zpracovává jejich části do 1 dokumentu, zasílá ŠPP</a:t>
          </a:r>
          <a:endParaRPr lang="cs-CZ" sz="1500" b="0" kern="1200" dirty="0">
            <a:solidFill>
              <a:schemeClr val="bg1"/>
            </a:solidFill>
          </a:endParaRPr>
        </a:p>
      </dsp:txBody>
      <dsp:txXfrm>
        <a:off x="4053823" y="4420173"/>
        <a:ext cx="2545861" cy="1020534"/>
      </dsp:txXfrm>
    </dsp:sp>
    <dsp:sp modelId="{974624B4-A879-4D7D-B7A3-F98B18FF68BD}">
      <dsp:nvSpPr>
        <dsp:cNvPr id="0" name=""/>
        <dsp:cNvSpPr/>
      </dsp:nvSpPr>
      <dsp:spPr>
        <a:xfrm rot="16200000">
          <a:off x="3993535" y="2498038"/>
          <a:ext cx="1432028" cy="162605"/>
        </a:xfrm>
        <a:prstGeom prst="rect">
          <a:avLst/>
        </a:prstGeom>
        <a:solidFill>
          <a:schemeClr val="accent3">
            <a:hueOff val="-1030051"/>
            <a:satOff val="7426"/>
            <a:lumOff val="1666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189A4F-333A-44C3-8E02-89B85467F928}">
      <dsp:nvSpPr>
        <dsp:cNvPr id="0" name=""/>
        <dsp:cNvSpPr/>
      </dsp:nvSpPr>
      <dsp:spPr>
        <a:xfrm>
          <a:off x="4345107" y="3033380"/>
          <a:ext cx="1806723" cy="1084034"/>
        </a:xfrm>
        <a:prstGeom prst="roundRect">
          <a:avLst>
            <a:gd name="adj" fmla="val 10000"/>
          </a:avLst>
        </a:prstGeom>
        <a:solidFill>
          <a:schemeClr val="accent3">
            <a:hueOff val="-927046"/>
            <a:satOff val="6683"/>
            <a:lumOff val="15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b="0" kern="1200" dirty="0" smtClean="0">
              <a:solidFill>
                <a:schemeClr val="bg1"/>
              </a:solidFill>
            </a:rPr>
            <a:t>ŠPP konzultuje s ZŘTV </a:t>
          </a:r>
          <a:r>
            <a:rPr lang="cs-CZ" sz="1500" b="0" kern="1200" dirty="0" err="1" smtClean="0">
              <a:solidFill>
                <a:schemeClr val="bg1"/>
              </a:solidFill>
            </a:rPr>
            <a:t>špp</a:t>
          </a:r>
          <a:r>
            <a:rPr lang="cs-CZ" sz="1500" b="0" kern="1200" dirty="0" smtClean="0">
              <a:solidFill>
                <a:schemeClr val="bg1"/>
              </a:solidFill>
            </a:rPr>
            <a:t> obsah i formu ke konečnému návrhu</a:t>
          </a:r>
          <a:endParaRPr lang="cs-CZ" sz="1500" b="0" kern="1200" dirty="0">
            <a:solidFill>
              <a:schemeClr val="bg1"/>
            </a:solidFill>
          </a:endParaRPr>
        </a:p>
      </dsp:txBody>
      <dsp:txXfrm>
        <a:off x="4376857" y="3065130"/>
        <a:ext cx="1743223" cy="1020534"/>
      </dsp:txXfrm>
    </dsp:sp>
    <dsp:sp modelId="{7CD6DE96-0CBE-46D5-AECB-871DEDAF417E}">
      <dsp:nvSpPr>
        <dsp:cNvPr id="0" name=""/>
        <dsp:cNvSpPr/>
      </dsp:nvSpPr>
      <dsp:spPr>
        <a:xfrm rot="16200000">
          <a:off x="3964336" y="1029657"/>
          <a:ext cx="1490426" cy="162605"/>
        </a:xfrm>
        <a:prstGeom prst="rect">
          <a:avLst/>
        </a:prstGeom>
        <a:solidFill>
          <a:schemeClr val="accent3">
            <a:hueOff val="-1236061"/>
            <a:satOff val="8911"/>
            <a:lumOff val="2000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3AF8BC-30F7-4A5B-AD53-C69AB588DABD}">
      <dsp:nvSpPr>
        <dsp:cNvPr id="0" name=""/>
        <dsp:cNvSpPr/>
      </dsp:nvSpPr>
      <dsp:spPr>
        <a:xfrm>
          <a:off x="4345107" y="1511016"/>
          <a:ext cx="1806723" cy="1251355"/>
        </a:xfrm>
        <a:prstGeom prst="roundRect">
          <a:avLst>
            <a:gd name="adj" fmla="val 10000"/>
          </a:avLst>
        </a:prstGeom>
        <a:solidFill>
          <a:schemeClr val="accent3">
            <a:hueOff val="-1112455"/>
            <a:satOff val="8020"/>
            <a:lumOff val="18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b="0" kern="1200" dirty="0" smtClean="0">
              <a:solidFill>
                <a:schemeClr val="bg1"/>
              </a:solidFill>
            </a:rPr>
            <a:t>ŠPP konzultuje výslednou verzi s </a:t>
          </a:r>
          <a:r>
            <a:rPr lang="cs-CZ" sz="1500" b="0" kern="1200" dirty="0" err="1" smtClean="0">
              <a:solidFill>
                <a:schemeClr val="bg1"/>
              </a:solidFill>
            </a:rPr>
            <a:t>s</a:t>
          </a:r>
          <a:r>
            <a:rPr lang="cs-CZ" sz="1500" b="0" kern="1200" dirty="0" smtClean="0">
              <a:solidFill>
                <a:schemeClr val="bg1"/>
              </a:solidFill>
            </a:rPr>
            <a:t> rodiči/žákem</a:t>
          </a:r>
          <a:endParaRPr lang="cs-CZ" sz="1500" b="0" kern="1200" dirty="0">
            <a:solidFill>
              <a:schemeClr val="bg1"/>
            </a:solidFill>
          </a:endParaRPr>
        </a:p>
      </dsp:txBody>
      <dsp:txXfrm>
        <a:off x="4381758" y="1547667"/>
        <a:ext cx="1733421" cy="1178053"/>
      </dsp:txXfrm>
    </dsp:sp>
    <dsp:sp modelId="{E347C106-9A14-4301-B948-75F12AA49727}">
      <dsp:nvSpPr>
        <dsp:cNvPr id="0" name=""/>
        <dsp:cNvSpPr/>
      </dsp:nvSpPr>
      <dsp:spPr>
        <a:xfrm rot="21531709">
          <a:off x="4713265" y="253193"/>
          <a:ext cx="2800822" cy="162605"/>
        </a:xfrm>
        <a:prstGeom prst="rect">
          <a:avLst/>
        </a:prstGeom>
        <a:solidFill>
          <a:schemeClr val="accent3">
            <a:hueOff val="-1442071"/>
            <a:satOff val="10397"/>
            <a:lumOff val="2333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74BFA0-C403-48F5-BBA4-8CD3C65C4356}">
      <dsp:nvSpPr>
        <dsp:cNvPr id="0" name=""/>
        <dsp:cNvSpPr/>
      </dsp:nvSpPr>
      <dsp:spPr>
        <a:xfrm>
          <a:off x="4084595" y="38507"/>
          <a:ext cx="2327746" cy="1201500"/>
        </a:xfrm>
        <a:prstGeom prst="roundRect">
          <a:avLst>
            <a:gd name="adj" fmla="val 10000"/>
          </a:avLst>
        </a:prstGeom>
        <a:solidFill>
          <a:schemeClr val="accent3">
            <a:hueOff val="-1297864"/>
            <a:satOff val="9357"/>
            <a:lumOff val="21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b="0" kern="1200" dirty="0" smtClean="0">
              <a:solidFill>
                <a:schemeClr val="bg1"/>
              </a:solidFill>
            </a:rPr>
            <a:t>ŠPP předává </a:t>
          </a:r>
          <a:r>
            <a:rPr lang="cs-CZ" sz="1500" b="0" kern="1200" dirty="0" err="1" smtClean="0">
              <a:solidFill>
                <a:schemeClr val="bg1"/>
              </a:solidFill>
            </a:rPr>
            <a:t>předdohodnutou</a:t>
          </a:r>
          <a:r>
            <a:rPr lang="cs-CZ" sz="1500" b="0" kern="1200" dirty="0" smtClean="0">
              <a:solidFill>
                <a:schemeClr val="bg1"/>
              </a:solidFill>
            </a:rPr>
            <a:t> verzi TU k </a:t>
          </a:r>
          <a:r>
            <a:rPr lang="cs-CZ" sz="1500" b="0" kern="1200" dirty="0" err="1" smtClean="0">
              <a:solidFill>
                <a:schemeClr val="bg1"/>
              </a:solidFill>
            </a:rPr>
            <a:t>napodpisování</a:t>
          </a:r>
          <a:endParaRPr lang="cs-CZ" sz="1500" b="0" kern="1200" dirty="0">
            <a:solidFill>
              <a:schemeClr val="bg1"/>
            </a:solidFill>
          </a:endParaRPr>
        </a:p>
      </dsp:txBody>
      <dsp:txXfrm>
        <a:off x="4119786" y="73698"/>
        <a:ext cx="2257364" cy="1131118"/>
      </dsp:txXfrm>
    </dsp:sp>
    <dsp:sp modelId="{CD5CA962-2AC2-4ACA-9ABD-71CC085E3A79}">
      <dsp:nvSpPr>
        <dsp:cNvPr id="0" name=""/>
        <dsp:cNvSpPr/>
      </dsp:nvSpPr>
      <dsp:spPr>
        <a:xfrm rot="5400000">
          <a:off x="6792946" y="946240"/>
          <a:ext cx="1441729" cy="162605"/>
        </a:xfrm>
        <a:prstGeom prst="rect">
          <a:avLst/>
        </a:prstGeom>
        <a:solidFill>
          <a:schemeClr val="accent3">
            <a:hueOff val="-1648081"/>
            <a:satOff val="11882"/>
            <a:lumOff val="2666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73D2F1-4BC5-49D1-8840-F765C9DF42DF}">
      <dsp:nvSpPr>
        <dsp:cNvPr id="0" name=""/>
        <dsp:cNvSpPr/>
      </dsp:nvSpPr>
      <dsp:spPr>
        <a:xfrm>
          <a:off x="7149368" y="38507"/>
          <a:ext cx="1806723" cy="1084034"/>
        </a:xfrm>
        <a:prstGeom prst="roundRect">
          <a:avLst>
            <a:gd name="adj" fmla="val 10000"/>
          </a:avLst>
        </a:prstGeom>
        <a:solidFill>
          <a:schemeClr val="accent3">
            <a:hueOff val="-1483273"/>
            <a:satOff val="10694"/>
            <a:lumOff val="24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b="0" kern="1200" dirty="0" smtClean="0">
              <a:solidFill>
                <a:schemeClr val="bg1"/>
              </a:solidFill>
            </a:rPr>
            <a:t>TU zajišťuje podpisy vyuč.</a:t>
          </a:r>
          <a:endParaRPr lang="cs-CZ" sz="1500" b="0" kern="1200" dirty="0">
            <a:solidFill>
              <a:schemeClr val="bg1"/>
            </a:solidFill>
          </a:endParaRPr>
        </a:p>
      </dsp:txBody>
      <dsp:txXfrm>
        <a:off x="7181118" y="70257"/>
        <a:ext cx="1743223" cy="1020534"/>
      </dsp:txXfrm>
    </dsp:sp>
    <dsp:sp modelId="{0C433ADE-8B73-4F56-9AF5-96477D7E728F}">
      <dsp:nvSpPr>
        <dsp:cNvPr id="0" name=""/>
        <dsp:cNvSpPr/>
      </dsp:nvSpPr>
      <dsp:spPr>
        <a:xfrm rot="3244230">
          <a:off x="7152990" y="2381444"/>
          <a:ext cx="1746424" cy="162605"/>
        </a:xfrm>
        <a:prstGeom prst="rect">
          <a:avLst/>
        </a:prstGeom>
        <a:solidFill>
          <a:schemeClr val="accent3">
            <a:hueOff val="-1854091"/>
            <a:satOff val="13367"/>
            <a:lumOff val="3000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58A5E1-39A3-49CE-B2FB-CAC1FAB6D537}">
      <dsp:nvSpPr>
        <dsp:cNvPr id="0" name=""/>
        <dsp:cNvSpPr/>
      </dsp:nvSpPr>
      <dsp:spPr>
        <a:xfrm>
          <a:off x="7149368" y="1393550"/>
          <a:ext cx="1806723" cy="1270867"/>
        </a:xfrm>
        <a:prstGeom prst="roundRect">
          <a:avLst>
            <a:gd name="adj" fmla="val 10000"/>
          </a:avLst>
        </a:prstGeom>
        <a:solidFill>
          <a:schemeClr val="accent3">
            <a:hueOff val="-1668682"/>
            <a:satOff val="12030"/>
            <a:lumOff val="27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b="0" kern="1200" dirty="0" smtClean="0">
              <a:solidFill>
                <a:schemeClr val="bg1"/>
              </a:solidFill>
            </a:rPr>
            <a:t>ŠPP zajišťuje podpisy vedení školy, ŠPZ, rodičů (různé termíny)</a:t>
          </a:r>
          <a:endParaRPr lang="cs-CZ" sz="1500" b="0" kern="1200" dirty="0">
            <a:solidFill>
              <a:schemeClr val="bg1"/>
            </a:solidFill>
          </a:endParaRPr>
        </a:p>
      </dsp:txBody>
      <dsp:txXfrm>
        <a:off x="7186590" y="1430772"/>
        <a:ext cx="1732279" cy="1196423"/>
      </dsp:txXfrm>
    </dsp:sp>
    <dsp:sp modelId="{7308B8B6-0188-4454-A93A-3E694FD6F6C3}">
      <dsp:nvSpPr>
        <dsp:cNvPr id="0" name=""/>
        <dsp:cNvSpPr/>
      </dsp:nvSpPr>
      <dsp:spPr>
        <a:xfrm>
          <a:off x="8177249" y="2904748"/>
          <a:ext cx="1806723" cy="1084034"/>
        </a:xfrm>
        <a:prstGeom prst="roundRect">
          <a:avLst>
            <a:gd name="adj" fmla="val 10000"/>
          </a:avLst>
        </a:prstGeom>
        <a:solidFill>
          <a:schemeClr val="accent3">
            <a:hueOff val="-1854091"/>
            <a:satOff val="13367"/>
            <a:lumOff val="30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b="0" kern="1200" dirty="0" smtClean="0">
              <a:solidFill>
                <a:schemeClr val="bg1"/>
              </a:solidFill>
            </a:rPr>
            <a:t>ŠPP předává IVP do matriky, odesílá na ŠPZ, zakládá do archivu</a:t>
          </a:r>
          <a:endParaRPr lang="cs-CZ" sz="1500" b="0" kern="1200" dirty="0">
            <a:solidFill>
              <a:schemeClr val="bg1"/>
            </a:solidFill>
          </a:endParaRPr>
        </a:p>
      </dsp:txBody>
      <dsp:txXfrm>
        <a:off x="8208999" y="2936498"/>
        <a:ext cx="1743223" cy="10205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F396C5-E4DC-4046-9C3A-F8DE37062F46}" type="datetimeFigureOut">
              <a:rPr lang="cs-CZ" smtClean="0"/>
              <a:t>23.09.2019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1D0C87-0339-4FC1-8F60-982FA80BCB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13520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FF8456A4-D890-4FD3-A6E1-5749B7F9D8B4}" type="datetimeFigureOut">
              <a:rPr lang="cs-CZ" smtClean="0"/>
              <a:t>23.09.2019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528D803B-4C57-4AB7-80A5-BFA715D1D9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3241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456A4-D890-4FD3-A6E1-5749B7F9D8B4}" type="datetimeFigureOut">
              <a:rPr lang="cs-CZ" smtClean="0"/>
              <a:t>23.09.2019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803B-4C57-4AB7-80A5-BFA715D1D9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6822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F8456A4-D890-4FD3-A6E1-5749B7F9D8B4}" type="datetimeFigureOut">
              <a:rPr lang="cs-CZ" smtClean="0"/>
              <a:t>23.09.2019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28D803B-4C57-4AB7-80A5-BFA715D1D9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5200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F8456A4-D890-4FD3-A6E1-5749B7F9D8B4}" type="datetimeFigureOut">
              <a:rPr lang="cs-CZ" smtClean="0"/>
              <a:t>23.09.2019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28D803B-4C57-4AB7-80A5-BFA715D1D93A}" type="slidenum">
              <a:rPr lang="cs-CZ" smtClean="0"/>
              <a:t>‹#›</a:t>
            </a:fld>
            <a:endParaRPr lang="cs-CZ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155708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F8456A4-D890-4FD3-A6E1-5749B7F9D8B4}" type="datetimeFigureOut">
              <a:rPr lang="cs-CZ" smtClean="0"/>
              <a:t>23.09.2019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28D803B-4C57-4AB7-80A5-BFA715D1D9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1079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456A4-D890-4FD3-A6E1-5749B7F9D8B4}" type="datetimeFigureOut">
              <a:rPr lang="cs-CZ" smtClean="0"/>
              <a:t>23.09.2019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803B-4C57-4AB7-80A5-BFA715D1D9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66302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456A4-D890-4FD3-A6E1-5749B7F9D8B4}" type="datetimeFigureOut">
              <a:rPr lang="cs-CZ" smtClean="0"/>
              <a:t>23.09.2019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803B-4C57-4AB7-80A5-BFA715D1D9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27127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456A4-D890-4FD3-A6E1-5749B7F9D8B4}" type="datetimeFigureOut">
              <a:rPr lang="cs-CZ" smtClean="0"/>
              <a:t>23.09.2019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803B-4C57-4AB7-80A5-BFA715D1D9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14781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F8456A4-D890-4FD3-A6E1-5749B7F9D8B4}" type="datetimeFigureOut">
              <a:rPr lang="cs-CZ" smtClean="0"/>
              <a:t>23.09.2019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28D803B-4C57-4AB7-80A5-BFA715D1D9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18956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3382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414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456A4-D890-4FD3-A6E1-5749B7F9D8B4}" type="datetimeFigureOut">
              <a:rPr lang="cs-CZ" smtClean="0"/>
              <a:t>23.09.2019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803B-4C57-4AB7-80A5-BFA715D1D9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59224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5718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0930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852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8894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6871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6671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8701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6176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0915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457200"/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87672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F8456A4-D890-4FD3-A6E1-5749B7F9D8B4}" type="datetimeFigureOut">
              <a:rPr lang="cs-CZ" smtClean="0"/>
              <a:t>23.09.2019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28D803B-4C57-4AB7-80A5-BFA715D1D9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61450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8373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6584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1713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5110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051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456A4-D890-4FD3-A6E1-5749B7F9D8B4}" type="datetimeFigureOut">
              <a:rPr lang="cs-CZ" smtClean="0"/>
              <a:t>23.09.2019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803B-4C57-4AB7-80A5-BFA715D1D9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9851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456A4-D890-4FD3-A6E1-5749B7F9D8B4}" type="datetimeFigureOut">
              <a:rPr lang="cs-CZ" smtClean="0"/>
              <a:t>23.09.2019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803B-4C57-4AB7-80A5-BFA715D1D9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6033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456A4-D890-4FD3-A6E1-5749B7F9D8B4}" type="datetimeFigureOut">
              <a:rPr lang="cs-CZ" smtClean="0"/>
              <a:t>23.09.2019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803B-4C57-4AB7-80A5-BFA715D1D9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2243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456A4-D890-4FD3-A6E1-5749B7F9D8B4}" type="datetimeFigureOut">
              <a:rPr lang="cs-CZ" smtClean="0"/>
              <a:t>23.09.2019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803B-4C57-4AB7-80A5-BFA715D1D9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0223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456A4-D890-4FD3-A6E1-5749B7F9D8B4}" type="datetimeFigureOut">
              <a:rPr lang="cs-CZ" smtClean="0"/>
              <a:t>23.09.2019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803B-4C57-4AB7-80A5-BFA715D1D9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3992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456A4-D890-4FD3-A6E1-5749B7F9D8B4}" type="datetimeFigureOut">
              <a:rPr lang="cs-CZ" smtClean="0"/>
              <a:t>23.09.2019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803B-4C57-4AB7-80A5-BFA715D1D9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9569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456A4-D890-4FD3-A6E1-5749B7F9D8B4}" type="datetimeFigureOut">
              <a:rPr lang="cs-CZ" smtClean="0"/>
              <a:t>23.09.2019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D803B-4C57-4AB7-80A5-BFA715D1D9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5875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9/23/2019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009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071212" y="5789834"/>
            <a:ext cx="5284237" cy="568746"/>
          </a:xfrm>
        </p:spPr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Mgr. Jana Šnajderová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096000" y="662940"/>
            <a:ext cx="5943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 smtClean="0">
                <a:solidFill>
                  <a:schemeClr val="bg1"/>
                </a:solidFill>
              </a:rPr>
              <a:t>Společné vzdělávání</a:t>
            </a:r>
          </a:p>
          <a:p>
            <a:pPr algn="ctr"/>
            <a:r>
              <a:rPr lang="cs-CZ" sz="4000" dirty="0" smtClean="0">
                <a:solidFill>
                  <a:schemeClr val="bg1"/>
                </a:solidFill>
              </a:rPr>
              <a:t>INKLUZE</a:t>
            </a:r>
            <a:endParaRPr lang="cs-CZ" sz="4000" dirty="0">
              <a:solidFill>
                <a:schemeClr val="bg1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37" y="0"/>
            <a:ext cx="2657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52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840492"/>
          </a:xfrm>
        </p:spPr>
        <p:txBody>
          <a:bodyPr/>
          <a:lstStyle/>
          <a:p>
            <a:r>
              <a:rPr lang="cs-CZ" dirty="0" smtClean="0"/>
              <a:t>Odkud?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1688842"/>
            <a:ext cx="10820400" cy="4529844"/>
          </a:xfrm>
        </p:spPr>
        <p:txBody>
          <a:bodyPr/>
          <a:lstStyle/>
          <a:p>
            <a:r>
              <a:rPr lang="cs-CZ" dirty="0" smtClean="0"/>
              <a:t>Školský zákon 82/2015 Sb. - </a:t>
            </a:r>
            <a:r>
              <a:rPr lang="cs-CZ" dirty="0" smtClean="0">
                <a:cs typeface="Times New Roman" panose="02020603050405020304" pitchFamily="18" charset="0"/>
              </a:rPr>
              <a:t>§16, §17, §19 s účinností od </a:t>
            </a:r>
            <a:r>
              <a:rPr lang="cs-CZ" dirty="0" smtClean="0"/>
              <a:t>1. 9. </a:t>
            </a:r>
            <a:r>
              <a:rPr lang="cs-CZ" dirty="0" smtClean="0"/>
              <a:t>2016</a:t>
            </a:r>
          </a:p>
          <a:p>
            <a:endParaRPr lang="cs-CZ" b="1" dirty="0" smtClean="0"/>
          </a:p>
          <a:p>
            <a:r>
              <a:rPr lang="cs-CZ" dirty="0" smtClean="0"/>
              <a:t>Vyhláška 27/2016 v platném znění o vzdělávání žáků se speciálními vzdělávacími potřebami a žáků </a:t>
            </a:r>
            <a:r>
              <a:rPr lang="cs-CZ" dirty="0" smtClean="0"/>
              <a:t>nadaných – chystaná novela k 1.1.2020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Interní metodický pokyn ke vzdělávání žáků se SVP a žáků nadaných a mimořádně </a:t>
            </a:r>
            <a:r>
              <a:rPr lang="cs-CZ" dirty="0" smtClean="0"/>
              <a:t>nadaných – nyní v aktualizaci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Nová terminologie a trochu té používané: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096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81400" y="605790"/>
            <a:ext cx="8610600" cy="801537"/>
          </a:xfrm>
        </p:spPr>
        <p:txBody>
          <a:bodyPr/>
          <a:lstStyle/>
          <a:p>
            <a:r>
              <a:rPr lang="cs-CZ" dirty="0" smtClean="0"/>
              <a:t>proces zajištění podpory žáků</a:t>
            </a:r>
            <a:endParaRPr lang="cs-CZ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00736123"/>
              </p:ext>
            </p:extLst>
          </p:nvPr>
        </p:nvGraphicFramePr>
        <p:xfrm>
          <a:off x="205740" y="605790"/>
          <a:ext cx="11738610" cy="6103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0" name="Přímá spojnice se šipkou 9"/>
          <p:cNvCxnSpPr/>
          <p:nvPr/>
        </p:nvCxnSpPr>
        <p:spPr>
          <a:xfrm flipH="1" flipV="1">
            <a:off x="525780" y="3531870"/>
            <a:ext cx="11430" cy="5600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>
            <a:off x="525780" y="5269230"/>
            <a:ext cx="0" cy="6286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240030" y="3208705"/>
            <a:ext cx="158877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500" dirty="0" smtClean="0"/>
              <a:t>upozorní škola</a:t>
            </a:r>
            <a:endParaRPr lang="cs-CZ" sz="15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118110" y="5920614"/>
            <a:ext cx="182499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500" dirty="0" smtClean="0"/>
              <a:t>upozorní žák/ZZ</a:t>
            </a:r>
            <a:endParaRPr lang="cs-CZ" sz="1500" dirty="0"/>
          </a:p>
        </p:txBody>
      </p:sp>
      <p:cxnSp>
        <p:nvCxnSpPr>
          <p:cNvPr id="16" name="Přímá spojnice se šipkou 15"/>
          <p:cNvCxnSpPr/>
          <p:nvPr/>
        </p:nvCxnSpPr>
        <p:spPr>
          <a:xfrm flipV="1">
            <a:off x="525780" y="2651760"/>
            <a:ext cx="0" cy="5569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354330" y="2325470"/>
            <a:ext cx="7658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500" dirty="0" smtClean="0"/>
              <a:t>PLPP</a:t>
            </a:r>
            <a:endParaRPr lang="cs-CZ" sz="1500" dirty="0"/>
          </a:p>
        </p:txBody>
      </p:sp>
      <p:cxnSp>
        <p:nvCxnSpPr>
          <p:cNvPr id="18" name="Přímá spojnice se šipkou 17"/>
          <p:cNvCxnSpPr/>
          <p:nvPr/>
        </p:nvCxnSpPr>
        <p:spPr>
          <a:xfrm>
            <a:off x="1005840" y="2648635"/>
            <a:ext cx="1600200" cy="11804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ahnutá šipka dolů 21"/>
          <p:cNvSpPr/>
          <p:nvPr/>
        </p:nvSpPr>
        <p:spPr>
          <a:xfrm>
            <a:off x="474345" y="2080260"/>
            <a:ext cx="320040" cy="24521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cxnSp>
        <p:nvCxnSpPr>
          <p:cNvPr id="23" name="Přímá spojnice se šipkou 22"/>
          <p:cNvCxnSpPr/>
          <p:nvPr/>
        </p:nvCxnSpPr>
        <p:spPr>
          <a:xfrm flipV="1">
            <a:off x="1657350" y="5040630"/>
            <a:ext cx="868680" cy="8312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se šipkou 33"/>
          <p:cNvCxnSpPr/>
          <p:nvPr/>
        </p:nvCxnSpPr>
        <p:spPr>
          <a:xfrm>
            <a:off x="10988973" y="3183255"/>
            <a:ext cx="0" cy="6286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ovéPole 36"/>
          <p:cNvSpPr txBox="1"/>
          <p:nvPr/>
        </p:nvSpPr>
        <p:spPr>
          <a:xfrm>
            <a:off x="10629900" y="3847859"/>
            <a:ext cx="115081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500" dirty="0" err="1" smtClean="0"/>
              <a:t>Edupage</a:t>
            </a:r>
            <a:endParaRPr lang="cs-CZ" sz="1500" dirty="0"/>
          </a:p>
        </p:txBody>
      </p:sp>
      <p:cxnSp>
        <p:nvCxnSpPr>
          <p:cNvPr id="38" name="Přímá spojnice se šipkou 37"/>
          <p:cNvCxnSpPr/>
          <p:nvPr/>
        </p:nvCxnSpPr>
        <p:spPr>
          <a:xfrm>
            <a:off x="10989595" y="4196715"/>
            <a:ext cx="0" cy="6286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ovéPole 38"/>
          <p:cNvSpPr txBox="1"/>
          <p:nvPr/>
        </p:nvSpPr>
        <p:spPr>
          <a:xfrm>
            <a:off x="9985230" y="4804239"/>
            <a:ext cx="208080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500" dirty="0" smtClean="0"/>
              <a:t>evidence </a:t>
            </a:r>
            <a:r>
              <a:rPr lang="cs-CZ" sz="1500" dirty="0" err="1" smtClean="0"/>
              <a:t>vých</a:t>
            </a:r>
            <a:r>
              <a:rPr lang="cs-CZ" sz="1500" dirty="0" smtClean="0"/>
              <a:t>. por.</a:t>
            </a:r>
            <a:endParaRPr lang="cs-CZ" sz="1500" dirty="0"/>
          </a:p>
        </p:txBody>
      </p:sp>
      <p:cxnSp>
        <p:nvCxnSpPr>
          <p:cNvPr id="40" name="Přímá spojnice se šipkou 39"/>
          <p:cNvCxnSpPr/>
          <p:nvPr/>
        </p:nvCxnSpPr>
        <p:spPr>
          <a:xfrm>
            <a:off x="10988973" y="5127404"/>
            <a:ext cx="0" cy="6286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ovéPole 41"/>
          <p:cNvSpPr txBox="1"/>
          <p:nvPr/>
        </p:nvSpPr>
        <p:spPr>
          <a:xfrm>
            <a:off x="10321867" y="5759031"/>
            <a:ext cx="14588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500" dirty="0" smtClean="0"/>
              <a:t>Intranet: nástěnka </a:t>
            </a:r>
            <a:r>
              <a:rPr lang="cs-CZ" sz="1500" dirty="0" smtClean="0"/>
              <a:t>ŠPP</a:t>
            </a:r>
            <a:endParaRPr lang="cs-CZ" sz="1500" dirty="0"/>
          </a:p>
        </p:txBody>
      </p:sp>
    </p:spTree>
    <p:extLst>
      <p:ext uri="{BB962C8B-B14F-4D97-AF65-F5344CB8AC3E}">
        <p14:creationId xmlns:p14="http://schemas.microsoft.com/office/powerpoint/2010/main" val="154290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 třídě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Mlčenlivost o </a:t>
            </a:r>
            <a:r>
              <a:rPr lang="cs-CZ" dirty="0" err="1" smtClean="0"/>
              <a:t>SVP</a:t>
            </a:r>
            <a:r>
              <a:rPr lang="cs-CZ" dirty="0" smtClean="0"/>
              <a:t> žáků před ostatními – platí přísná individualizace</a:t>
            </a:r>
          </a:p>
          <a:p>
            <a:r>
              <a:rPr lang="cs-CZ" dirty="0" smtClean="0"/>
              <a:t>Doporučení žáků jsou dostupná v </a:t>
            </a:r>
            <a:r>
              <a:rPr lang="cs-CZ" dirty="0" err="1" smtClean="0"/>
              <a:t>Edupage</a:t>
            </a:r>
            <a:r>
              <a:rPr lang="cs-CZ" dirty="0" smtClean="0"/>
              <a:t> (chráněná)</a:t>
            </a:r>
          </a:p>
          <a:p>
            <a:r>
              <a:rPr lang="cs-CZ" dirty="0" smtClean="0"/>
              <a:t>Sledovat průběžně, zda jsou PO účinná, pokud ne – upozornit </a:t>
            </a:r>
            <a:r>
              <a:rPr lang="cs-CZ" dirty="0" err="1" smtClean="0"/>
              <a:t>ŠPP</a:t>
            </a:r>
            <a:endParaRPr lang="cs-CZ" dirty="0" smtClean="0"/>
          </a:p>
          <a:p>
            <a:r>
              <a:rPr lang="cs-CZ" dirty="0" smtClean="0"/>
              <a:t>Myslet na žáky konkrétní třídy při přípravě dané hodiny a zvolit vhodné metody a organizaci výuky i vzhledem k žákům se </a:t>
            </a:r>
            <a:r>
              <a:rPr lang="cs-CZ" dirty="0" err="1" smtClean="0"/>
              <a:t>SVP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Jste vítání v </a:t>
            </a:r>
            <a:r>
              <a:rPr lang="cs-CZ" dirty="0" err="1" smtClean="0"/>
              <a:t>ŠPP</a:t>
            </a:r>
            <a:r>
              <a:rPr lang="cs-CZ" dirty="0" smtClean="0"/>
              <a:t>, pokud se potřebujete poradit</a:t>
            </a:r>
          </a:p>
          <a:p>
            <a:pPr lvl="1"/>
            <a:r>
              <a:rPr lang="cs-CZ" dirty="0" smtClean="0"/>
              <a:t>Mgr. Tesařová, Mgr. Omasta – </a:t>
            </a:r>
            <a:r>
              <a:rPr lang="cs-CZ" dirty="0" err="1" smtClean="0"/>
              <a:t>spec</a:t>
            </a:r>
            <a:r>
              <a:rPr lang="cs-CZ" dirty="0" smtClean="0"/>
              <a:t>. pedagog</a:t>
            </a:r>
          </a:p>
          <a:p>
            <a:pPr lvl="1"/>
            <a:r>
              <a:rPr lang="cs-CZ" dirty="0" smtClean="0"/>
              <a:t>Mgr. Šnajderová – </a:t>
            </a:r>
            <a:r>
              <a:rPr lang="cs-CZ" dirty="0" err="1" smtClean="0"/>
              <a:t>šk</a:t>
            </a:r>
            <a:r>
              <a:rPr lang="cs-CZ" dirty="0" smtClean="0"/>
              <a:t>. psycholog</a:t>
            </a:r>
          </a:p>
          <a:p>
            <a:pPr lvl="1"/>
            <a:r>
              <a:rPr lang="cs-CZ" dirty="0" smtClean="0"/>
              <a:t>PhDr. Vránová, Mgr. Dujka – výchovný poradce</a:t>
            </a:r>
          </a:p>
          <a:p>
            <a:pPr lvl="1"/>
            <a:r>
              <a:rPr lang="cs-CZ" dirty="0" smtClean="0"/>
              <a:t>Mgr. Břicháček – metodik prevence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2369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Plán pedagogické podpory (</a:t>
            </a:r>
            <a:r>
              <a:rPr lang="cs-CZ" dirty="0" err="1" smtClean="0"/>
              <a:t>plpp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 důvodu žákových obtíží, které se projevují napříč předměty a nelze je kompenzovat individualizací</a:t>
            </a:r>
          </a:p>
          <a:p>
            <a:r>
              <a:rPr lang="cs-CZ" dirty="0" smtClean="0"/>
              <a:t>z důvodu doporučení z ŠPZ – za cílem sledovat žáka po vyšetření a ve vyhodnocení rozhodnout o dalším postupu (ukončení PLPP, pokračování v PLPP, přešetření v ŠPZ) </a:t>
            </a:r>
          </a:p>
          <a:p>
            <a:endParaRPr lang="cs-CZ" dirty="0"/>
          </a:p>
          <a:p>
            <a:r>
              <a:rPr lang="cs-CZ" dirty="0" smtClean="0"/>
              <a:t>ukázky</a:t>
            </a:r>
          </a:p>
        </p:txBody>
      </p:sp>
    </p:spTree>
    <p:extLst>
      <p:ext uri="{BB962C8B-B14F-4D97-AF65-F5344CB8AC3E}">
        <p14:creationId xmlns:p14="http://schemas.microsoft.com/office/powerpoint/2010/main" val="212023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51380" y="661736"/>
            <a:ext cx="8610600" cy="1293028"/>
          </a:xfrm>
        </p:spPr>
        <p:txBody>
          <a:bodyPr/>
          <a:lstStyle/>
          <a:p>
            <a:pPr algn="ctr"/>
            <a:r>
              <a:rPr lang="cs-CZ" dirty="0" smtClean="0"/>
              <a:t>Individuálně vzdělávací plán</a:t>
            </a:r>
            <a:br>
              <a:rPr lang="cs-CZ" dirty="0" smtClean="0"/>
            </a:br>
            <a:r>
              <a:rPr lang="cs-CZ" dirty="0" smtClean="0"/>
              <a:t>                                       (IVP)   </a:t>
            </a:r>
            <a:endParaRPr lang="cs-CZ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956224493"/>
              </p:ext>
            </p:extLst>
          </p:nvPr>
        </p:nvGraphicFramePr>
        <p:xfrm>
          <a:off x="858417" y="1308249"/>
          <a:ext cx="10496938" cy="54751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Vodorovný svitek 4"/>
          <p:cNvSpPr/>
          <p:nvPr/>
        </p:nvSpPr>
        <p:spPr>
          <a:xfrm>
            <a:off x="9661334" y="3524642"/>
            <a:ext cx="1115523" cy="49390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CÍL</a:t>
            </a:r>
            <a:endParaRPr lang="cs-CZ" dirty="0"/>
          </a:p>
        </p:txBody>
      </p:sp>
      <p:sp>
        <p:nvSpPr>
          <p:cNvPr id="6" name="Šipka dolů 5"/>
          <p:cNvSpPr/>
          <p:nvPr/>
        </p:nvSpPr>
        <p:spPr>
          <a:xfrm>
            <a:off x="1376609" y="4083623"/>
            <a:ext cx="638803" cy="15753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START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407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normovaná finanční náročnost </a:t>
            </a:r>
            <a:br>
              <a:rPr lang="cs-CZ" dirty="0" smtClean="0"/>
            </a:br>
            <a:r>
              <a:rPr lang="cs-CZ" dirty="0" smtClean="0"/>
              <a:t>(NFN)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Pedagogická </a:t>
            </a:r>
            <a:r>
              <a:rPr lang="cs-CZ" dirty="0" smtClean="0"/>
              <a:t>intervence</a:t>
            </a:r>
          </a:p>
          <a:p>
            <a:pPr marL="0" indent="0">
              <a:buNone/>
            </a:pPr>
            <a:r>
              <a:rPr lang="cs-CZ" dirty="0" smtClean="0"/>
              <a:t>KK se ŠPZ konzultuje v rámci </a:t>
            </a:r>
            <a:r>
              <a:rPr lang="cs-CZ" dirty="0" err="1" smtClean="0"/>
              <a:t>předohody</a:t>
            </a:r>
            <a:r>
              <a:rPr lang="cs-CZ" dirty="0" smtClean="0"/>
              <a:t> se ŠPZ s ZŘTV-</a:t>
            </a:r>
            <a:r>
              <a:rPr lang="cs-CZ" dirty="0" err="1" smtClean="0"/>
              <a:t>špp</a:t>
            </a:r>
            <a:r>
              <a:rPr lang="cs-CZ" dirty="0" smtClean="0"/>
              <a:t>, dále nabízí možnosti ŠPZ</a:t>
            </a:r>
          </a:p>
          <a:p>
            <a:pPr marL="0" indent="0">
              <a:buNone/>
            </a:pPr>
            <a:r>
              <a:rPr lang="cs-CZ" dirty="0" smtClean="0"/>
              <a:t>Termíny domlouvá s konkrétním pedagogem ZŘTV – </a:t>
            </a:r>
            <a:r>
              <a:rPr lang="cs-CZ" dirty="0" err="1" smtClean="0"/>
              <a:t>špp</a:t>
            </a:r>
            <a:r>
              <a:rPr lang="cs-CZ" dirty="0" smtClean="0"/>
              <a:t> </a:t>
            </a:r>
          </a:p>
          <a:p>
            <a:pPr marL="0" indent="0">
              <a:buNone/>
            </a:pPr>
            <a:r>
              <a:rPr lang="cs-CZ" dirty="0" smtClean="0"/>
              <a:t>Výkaznictví </a:t>
            </a:r>
            <a:r>
              <a:rPr lang="cs-CZ" dirty="0" err="1" smtClean="0"/>
              <a:t>ped</a:t>
            </a:r>
            <a:r>
              <a:rPr lang="cs-CZ" dirty="0" smtClean="0"/>
              <a:t>. intervence na výkazu (v ISO) odevzdat ZŘTV - </a:t>
            </a:r>
            <a:r>
              <a:rPr lang="cs-CZ" dirty="0" err="1" smtClean="0"/>
              <a:t>špp</a:t>
            </a:r>
            <a:endParaRPr lang="cs-CZ" dirty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Kompenzační pomůcky</a:t>
            </a:r>
          </a:p>
          <a:p>
            <a:pPr marL="0" indent="0">
              <a:buNone/>
            </a:pPr>
            <a:r>
              <a:rPr lang="cs-CZ" dirty="0" smtClean="0"/>
              <a:t>Od 2 stupně PO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V části B vyhlášky 27/2016, ovšem ŠPZ musí zdůvodnit</a:t>
            </a:r>
          </a:p>
          <a:p>
            <a:pPr marL="0" indent="0">
              <a:buNone/>
            </a:pPr>
            <a:r>
              <a:rPr lang="cs-CZ" dirty="0" smtClean="0"/>
              <a:t>ŠPZ po </a:t>
            </a:r>
            <a:r>
              <a:rPr lang="cs-CZ" dirty="0" err="1" smtClean="0"/>
              <a:t>předdohodě</a:t>
            </a:r>
            <a:r>
              <a:rPr lang="cs-CZ" dirty="0" smtClean="0"/>
              <a:t> (KK se ŠPZ konzultuje s ZŘ – </a:t>
            </a:r>
            <a:r>
              <a:rPr lang="cs-CZ" dirty="0" err="1" smtClean="0"/>
              <a:t>špp</a:t>
            </a:r>
            <a:r>
              <a:rPr lang="cs-CZ" dirty="0" smtClean="0"/>
              <a:t>) navrhuje </a:t>
            </a:r>
            <a:r>
              <a:rPr lang="cs-CZ" dirty="0"/>
              <a:t>v </a:t>
            </a:r>
            <a:r>
              <a:rPr lang="cs-CZ" dirty="0" smtClean="0"/>
              <a:t>doporučení koupi komp. pomůcky</a:t>
            </a:r>
          </a:p>
          <a:p>
            <a:pPr marL="0" indent="0">
              <a:buNone/>
            </a:pPr>
            <a:r>
              <a:rPr lang="cs-CZ" dirty="0" smtClean="0"/>
              <a:t>Pořízení pomůcky koordinuje ZŘ – </a:t>
            </a:r>
            <a:r>
              <a:rPr lang="cs-CZ" dirty="0" err="1" smtClean="0"/>
              <a:t>špp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Žákovi pomůcku zapůjčí referent majetku, žák pomůcku na konci studia vrací</a:t>
            </a:r>
          </a:p>
        </p:txBody>
      </p:sp>
    </p:spTree>
    <p:extLst>
      <p:ext uri="{BB962C8B-B14F-4D97-AF65-F5344CB8AC3E}">
        <p14:creationId xmlns:p14="http://schemas.microsoft.com/office/powerpoint/2010/main" val="72896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Závěrem..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6752605"/>
      </p:ext>
    </p:extLst>
  </p:cSld>
  <p:clrMapOvr>
    <a:masterClrMapping/>
  </p:clrMapOvr>
</p:sld>
</file>

<file path=ppt/theme/theme1.xml><?xml version="1.0" encoding="utf-8"?>
<a:theme xmlns:a="http://schemas.openxmlformats.org/drawingml/2006/main" name="Kondenzační stopa">
  <a:themeElements>
    <a:clrScheme name="Kondenzační stopa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Kondenzační stopa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denzační stopa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1_Kondenzační stopa">
  <a:themeElements>
    <a:clrScheme name="Kondenzační stopa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Kondenzační stopa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denzační stopa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Kondenzační stopa</Template>
  <TotalTime>392</TotalTime>
  <Words>519</Words>
  <Application>Microsoft Office PowerPoint</Application>
  <PresentationFormat>Širokoúhlá obrazovka</PresentationFormat>
  <Paragraphs>69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8</vt:i4>
      </vt:variant>
    </vt:vector>
  </HeadingPairs>
  <TitlesOfParts>
    <vt:vector size="14" baseType="lpstr">
      <vt:lpstr>Arial</vt:lpstr>
      <vt:lpstr>Calibri</vt:lpstr>
      <vt:lpstr>Century Gothic</vt:lpstr>
      <vt:lpstr>Times New Roman</vt:lpstr>
      <vt:lpstr>Kondenzační stopa</vt:lpstr>
      <vt:lpstr>1_Kondenzační stopa</vt:lpstr>
      <vt:lpstr>Prezentace aplikace PowerPoint</vt:lpstr>
      <vt:lpstr>Odkud?</vt:lpstr>
      <vt:lpstr>proces zajištění podpory žáků</vt:lpstr>
      <vt:lpstr>Ve třídě</vt:lpstr>
      <vt:lpstr>Plán pedagogické podpory (plpp)</vt:lpstr>
      <vt:lpstr>Individuálně vzdělávací plán                                        (IVP)   </vt:lpstr>
      <vt:lpstr>normovaná finanční náročnost  (NFN)</vt:lpstr>
      <vt:lpstr>Závěrem..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Společné vzdělávání INKLUZE</dc:title>
  <dc:creator>Jana Šnajderová</dc:creator>
  <cp:lastModifiedBy>Jana Šnajderová</cp:lastModifiedBy>
  <cp:revision>27</cp:revision>
  <cp:lastPrinted>2018-09-25T14:13:27Z</cp:lastPrinted>
  <dcterms:created xsi:type="dcterms:W3CDTF">2017-01-24T09:39:04Z</dcterms:created>
  <dcterms:modified xsi:type="dcterms:W3CDTF">2019-09-23T12:27:46Z</dcterms:modified>
</cp:coreProperties>
</file>